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45"/>
  </p:notesMasterIdLst>
  <p:sldIdLst>
    <p:sldId id="294" r:id="rId2"/>
    <p:sldId id="295" r:id="rId3"/>
    <p:sldId id="296" r:id="rId4"/>
    <p:sldId id="301" r:id="rId5"/>
    <p:sldId id="299" r:id="rId6"/>
    <p:sldId id="297" r:id="rId7"/>
    <p:sldId id="300" r:id="rId8"/>
    <p:sldId id="298" r:id="rId9"/>
    <p:sldId id="302" r:id="rId10"/>
    <p:sldId id="303" r:id="rId11"/>
    <p:sldId id="256" r:id="rId12"/>
    <p:sldId id="283" r:id="rId13"/>
    <p:sldId id="258" r:id="rId14"/>
    <p:sldId id="259" r:id="rId15"/>
    <p:sldId id="274" r:id="rId16"/>
    <p:sldId id="262" r:id="rId17"/>
    <p:sldId id="282" r:id="rId18"/>
    <p:sldId id="264" r:id="rId19"/>
    <p:sldId id="265" r:id="rId20"/>
    <p:sldId id="266" r:id="rId21"/>
    <p:sldId id="267" r:id="rId22"/>
    <p:sldId id="269" r:id="rId23"/>
    <p:sldId id="270" r:id="rId24"/>
    <p:sldId id="271" r:id="rId25"/>
    <p:sldId id="281" r:id="rId26"/>
    <p:sldId id="260" r:id="rId27"/>
    <p:sldId id="275" r:id="rId28"/>
    <p:sldId id="276" r:id="rId29"/>
    <p:sldId id="277" r:id="rId30"/>
    <p:sldId id="280" r:id="rId31"/>
    <p:sldId id="268" r:id="rId32"/>
    <p:sldId id="306" r:id="rId33"/>
    <p:sldId id="284" r:id="rId34"/>
    <p:sldId id="285" r:id="rId35"/>
    <p:sldId id="287" r:id="rId36"/>
    <p:sldId id="286" r:id="rId37"/>
    <p:sldId id="288" r:id="rId38"/>
    <p:sldId id="289" r:id="rId39"/>
    <p:sldId id="290" r:id="rId40"/>
    <p:sldId id="305" r:id="rId41"/>
    <p:sldId id="273" r:id="rId42"/>
    <p:sldId id="272" r:id="rId43"/>
    <p:sldId id="304" r:id="rId44"/>
  </p:sldIdLst>
  <p:sldSz cx="9144000" cy="6858000" type="screen4x3"/>
  <p:notesSz cx="6858000" cy="9144000"/>
  <p:embeddedFontLst>
    <p:embeddedFont>
      <p:font typeface="Arial Narrow" panose="020B0606020202030204" pitchFamily="34" charset="0"/>
      <p:regular r:id="rId46"/>
      <p:bold r:id="rId47"/>
      <p:italic r:id="rId48"/>
      <p:boldItalic r:id="rId49"/>
    </p:embeddedFont>
    <p:embeddedFont>
      <p:font typeface="Comic Sans MS" panose="030F0702030302020204" pitchFamily="66" charset="0"/>
      <p:regular r:id="rId50"/>
      <p:bold r:id="rId51"/>
      <p:italic r:id="rId52"/>
      <p:boldItalic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2980" userDrawn="1">
          <p15:clr>
            <a:srgbClr val="A4A3A4"/>
          </p15:clr>
        </p15:guide>
        <p15:guide id="4" pos="30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F7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8" autoAdjust="0"/>
    <p:restoredTop sz="91933" autoAdjust="0"/>
  </p:normalViewPr>
  <p:slideViewPr>
    <p:cSldViewPr>
      <p:cViewPr varScale="1">
        <p:scale>
          <a:sx n="87" d="100"/>
          <a:sy n="87" d="100"/>
        </p:scale>
        <p:origin x="552" y="58"/>
      </p:cViewPr>
      <p:guideLst>
        <p:guide orient="horz" pos="2160"/>
        <p:guide pos="2880"/>
        <p:guide pos="2980"/>
        <p:guide pos="30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a.org/pil/contents.html" TargetMode="External"/><Relationship Id="rId3" Type="http://schemas.openxmlformats.org/officeDocument/2006/relationships/hyperlink" Target="https://www.google.com.ua/webhp?sourceid=chrome-instant&amp;ion=1&amp;espv=2&amp;es_th=1&amp;ie=UTF-8#newwindow=1&amp;q=luaRocks" TargetMode="External"/><Relationship Id="rId7" Type="http://schemas.openxmlformats.org/officeDocument/2006/relationships/hyperlink" Target="http://tylerneylon.com/a/learn-lua/" TargetMode="External"/><Relationship Id="rId2" Type="http://schemas.openxmlformats.org/officeDocument/2006/relationships/hyperlink" Target="http://ilovelua.narod.ru/about_lua.html" TargetMode="External"/><Relationship Id="rId1" Type="http://schemas.openxmlformats.org/officeDocument/2006/relationships/hyperlink" Target="http://luarocks.org/en/Documentation" TargetMode="External"/><Relationship Id="rId6" Type="http://schemas.openxmlformats.org/officeDocument/2006/relationships/hyperlink" Target="http://moaifiddle.com/CATEDMB171/10" TargetMode="External"/><Relationship Id="rId11" Type="http://schemas.openxmlformats.org/officeDocument/2006/relationships/hyperlink" Target="http://moaifiddle.com/47XIG3WP37/1" TargetMode="External"/><Relationship Id="rId5" Type="http://schemas.openxmlformats.org/officeDocument/2006/relationships/hyperlink" Target="http://moaifiddle.com/" TargetMode="External"/><Relationship Id="rId10" Type="http://schemas.openxmlformats.org/officeDocument/2006/relationships/hyperlink" Target="http://www.lua.org/cgi-bin/demo" TargetMode="External"/><Relationship Id="rId4" Type="http://schemas.openxmlformats.org/officeDocument/2006/relationships/hyperlink" Target="https://www.google.com.ua/webhp?sourceid=chrome-instant&amp;ion=1&amp;espv=2&amp;es_th=1&amp;ie=UTF-8#newwindow=1&amp;q=about%20lua" TargetMode="External"/><Relationship Id="rId9" Type="http://schemas.openxmlformats.org/officeDocument/2006/relationships/hyperlink" Target="https://www.google.com.ua/webhp?sourceid=chrome-instant&amp;ion=1&amp;espv=2&amp;es_th=1&amp;ie=UTF-8#newwindow=1&amp;q=lua%20books" TargetMode="External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lua.org/cgi-bin/demo" TargetMode="External"/><Relationship Id="rId3" Type="http://schemas.openxmlformats.org/officeDocument/2006/relationships/hyperlink" Target="http://ilovelua.narod.ru/about_lua.html" TargetMode="External"/><Relationship Id="rId7" Type="http://schemas.openxmlformats.org/officeDocument/2006/relationships/hyperlink" Target="http://www.lua.org/pil/contents.html" TargetMode="External"/><Relationship Id="rId2" Type="http://schemas.openxmlformats.org/officeDocument/2006/relationships/hyperlink" Target="http://luarocks.org/en/Documentation" TargetMode="External"/><Relationship Id="rId1" Type="http://schemas.openxmlformats.org/officeDocument/2006/relationships/hyperlink" Target="http://moaifiddle.com/47XIG3WP37/1" TargetMode="External"/><Relationship Id="rId6" Type="http://schemas.openxmlformats.org/officeDocument/2006/relationships/hyperlink" Target="http://tylerneylon.com/a/learn-lua/" TargetMode="External"/><Relationship Id="rId11" Type="http://schemas.openxmlformats.org/officeDocument/2006/relationships/hyperlink" Target="https://www.google.com.ua/webhp?sourceid=chrome-instant&amp;ion=1&amp;espv=2&amp;es_th=1&amp;ie=UTF-8#newwindow=1&amp;q=lua%20books" TargetMode="External"/><Relationship Id="rId5" Type="http://schemas.openxmlformats.org/officeDocument/2006/relationships/hyperlink" Target="http://moaifiddle.com/CATEDMB171/10" TargetMode="External"/><Relationship Id="rId10" Type="http://schemas.openxmlformats.org/officeDocument/2006/relationships/hyperlink" Target="https://www.google.com.ua/webhp?sourceid=chrome-instant&amp;ion=1&amp;espv=2&amp;es_th=1&amp;ie=UTF-8#newwindow=1&amp;q=about%20lua" TargetMode="External"/><Relationship Id="rId4" Type="http://schemas.openxmlformats.org/officeDocument/2006/relationships/hyperlink" Target="http://moaifiddle.com/" TargetMode="External"/><Relationship Id="rId9" Type="http://schemas.openxmlformats.org/officeDocument/2006/relationships/hyperlink" Target="https://www.google.com.ua/webhp?sourceid=chrome-instant&amp;ion=1&amp;espv=2&amp;es_th=1&amp;ie=UTF-8#newwindow=1&amp;q=luaRock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94FFAF-33CC-4688-B444-0B40B281A2F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254E162B-C941-4305-A3C8-04B7BB972224}">
      <dgm:prSet phldrT="[Текст]" custT="1"/>
      <dgm:spPr/>
      <dgm:t>
        <a:bodyPr/>
        <a:lstStyle/>
        <a:p>
          <a:r>
            <a:rPr lang="en-US" sz="2000" b="1" dirty="0" smtClean="0"/>
            <a:t>Files</a:t>
          </a:r>
          <a:endParaRPr lang="ru-RU" sz="2000" b="1" dirty="0"/>
        </a:p>
      </dgm:t>
    </dgm:pt>
    <dgm:pt modelId="{C49A8220-2F24-4DC2-9ACC-3DFAD3355012}" type="parTrans" cxnId="{2BFB3AB6-CDF4-48F0-88C3-F267BCD34B0C}">
      <dgm:prSet/>
      <dgm:spPr/>
      <dgm:t>
        <a:bodyPr/>
        <a:lstStyle/>
        <a:p>
          <a:endParaRPr lang="ru-RU"/>
        </a:p>
      </dgm:t>
    </dgm:pt>
    <dgm:pt modelId="{14929510-7C83-432A-A263-5FEDDBCC8DF9}" type="sibTrans" cxnId="{2BFB3AB6-CDF4-48F0-88C3-F267BCD34B0C}">
      <dgm:prSet/>
      <dgm:spPr/>
      <dgm:t>
        <a:bodyPr/>
        <a:lstStyle/>
        <a:p>
          <a:endParaRPr lang="ru-RU"/>
        </a:p>
      </dgm:t>
    </dgm:pt>
    <dgm:pt modelId="{6D61F7C2-A83C-42BE-A3F4-3046F3C67E25}">
      <dgm:prSet phldrT="[Текст]" custT="1"/>
      <dgm:spPr/>
      <dgm:t>
        <a:bodyPr/>
        <a:lstStyle/>
        <a:p>
          <a:r>
            <a:rPr lang="en-US" sz="1600" b="0" i="0" u="none" dirty="0" smtClean="0"/>
            <a:t>ZIP archive creating library</a:t>
          </a:r>
          <a:endParaRPr lang="ru-RU" sz="1600" dirty="0"/>
        </a:p>
      </dgm:t>
    </dgm:pt>
    <dgm:pt modelId="{85D4A820-FBAD-4CF8-8915-A0213790E11E}" type="parTrans" cxnId="{CF634986-246B-407E-81F6-5FC65F61C3E3}">
      <dgm:prSet/>
      <dgm:spPr/>
      <dgm:t>
        <a:bodyPr/>
        <a:lstStyle/>
        <a:p>
          <a:endParaRPr lang="ru-RU"/>
        </a:p>
      </dgm:t>
    </dgm:pt>
    <dgm:pt modelId="{195BC1B1-F85B-4A40-BA36-068A16836014}" type="sibTrans" cxnId="{CF634986-246B-407E-81F6-5FC65F61C3E3}">
      <dgm:prSet/>
      <dgm:spPr/>
      <dgm:t>
        <a:bodyPr/>
        <a:lstStyle/>
        <a:p>
          <a:endParaRPr lang="ru-RU"/>
        </a:p>
      </dgm:t>
    </dgm:pt>
    <dgm:pt modelId="{330432D3-F562-440F-AD2D-5C6038FD7ACB}">
      <dgm:prSet phldrT="[Текст]" custT="1"/>
      <dgm:spPr/>
      <dgm:t>
        <a:bodyPr/>
        <a:lstStyle/>
        <a:p>
          <a:r>
            <a:rPr lang="en-US" sz="2000" b="1" i="0" u="none" dirty="0" smtClean="0"/>
            <a:t>Audio</a:t>
          </a:r>
          <a:endParaRPr lang="ru-RU" sz="2000" dirty="0"/>
        </a:p>
      </dgm:t>
    </dgm:pt>
    <dgm:pt modelId="{CF46690F-1066-420C-9E89-3FBA0E4F305E}" type="parTrans" cxnId="{04A037D5-AA30-4AE1-A6F9-FE9FF45CE134}">
      <dgm:prSet/>
      <dgm:spPr/>
      <dgm:t>
        <a:bodyPr/>
        <a:lstStyle/>
        <a:p>
          <a:endParaRPr lang="ru-RU"/>
        </a:p>
      </dgm:t>
    </dgm:pt>
    <dgm:pt modelId="{F2DA2330-587C-4880-9FAE-B4956AAA85D7}" type="sibTrans" cxnId="{04A037D5-AA30-4AE1-A6F9-FE9FF45CE134}">
      <dgm:prSet/>
      <dgm:spPr/>
      <dgm:t>
        <a:bodyPr/>
        <a:lstStyle/>
        <a:p>
          <a:endParaRPr lang="ru-RU"/>
        </a:p>
      </dgm:t>
    </dgm:pt>
    <dgm:pt modelId="{0E84BC69-1109-4DE6-AFC7-A4A938590E16}">
      <dgm:prSet phldrT="[Текст]" custT="1"/>
      <dgm:spPr/>
      <dgm:t>
        <a:bodyPr/>
        <a:lstStyle/>
        <a:p>
          <a:r>
            <a:rPr lang="en-US" sz="1600" b="0" i="0" u="none" dirty="0" smtClean="0"/>
            <a:t>OpenGL libraries</a:t>
          </a:r>
          <a:endParaRPr lang="ru-RU" sz="1600" dirty="0"/>
        </a:p>
      </dgm:t>
    </dgm:pt>
    <dgm:pt modelId="{EA458499-D58D-40BD-9FB8-183E31F912EE}" type="parTrans" cxnId="{995BC5D2-0F9C-4B15-A7C2-714615DB336E}">
      <dgm:prSet/>
      <dgm:spPr/>
      <dgm:t>
        <a:bodyPr/>
        <a:lstStyle/>
        <a:p>
          <a:endParaRPr lang="ru-RU"/>
        </a:p>
      </dgm:t>
    </dgm:pt>
    <dgm:pt modelId="{808C32AB-7852-4AE2-AFCE-074621DE9967}" type="sibTrans" cxnId="{995BC5D2-0F9C-4B15-A7C2-714615DB336E}">
      <dgm:prSet/>
      <dgm:spPr/>
      <dgm:t>
        <a:bodyPr/>
        <a:lstStyle/>
        <a:p>
          <a:endParaRPr lang="ru-RU"/>
        </a:p>
      </dgm:t>
    </dgm:pt>
    <dgm:pt modelId="{6B0707B2-B03C-4B85-9C7D-1F173067009A}">
      <dgm:prSet custT="1"/>
      <dgm:spPr/>
      <dgm:t>
        <a:bodyPr/>
        <a:lstStyle/>
        <a:p>
          <a:r>
            <a:rPr lang="en-US" sz="1600" b="0" i="0" u="none" dirty="0" smtClean="0"/>
            <a:t>Library for Reading zipped file</a:t>
          </a:r>
          <a:endParaRPr lang="en-US" sz="1600" dirty="0"/>
        </a:p>
      </dgm:t>
    </dgm:pt>
    <dgm:pt modelId="{9629F84B-2EDD-4BA9-ABB8-69148961BAD4}" type="parTrans" cxnId="{CDCFC9A3-8E78-4DFF-BBC5-E1D6BA55F014}">
      <dgm:prSet/>
      <dgm:spPr/>
      <dgm:t>
        <a:bodyPr/>
        <a:lstStyle/>
        <a:p>
          <a:endParaRPr lang="ru-RU"/>
        </a:p>
      </dgm:t>
    </dgm:pt>
    <dgm:pt modelId="{88AF5078-4404-4BC9-8E5F-703985FAAE49}" type="sibTrans" cxnId="{CDCFC9A3-8E78-4DFF-BBC5-E1D6BA55F014}">
      <dgm:prSet/>
      <dgm:spPr/>
      <dgm:t>
        <a:bodyPr/>
        <a:lstStyle/>
        <a:p>
          <a:endParaRPr lang="ru-RU"/>
        </a:p>
      </dgm:t>
    </dgm:pt>
    <dgm:pt modelId="{EF954EEB-6B12-405C-B6B0-381DE16E8A15}">
      <dgm:prSet custT="1"/>
      <dgm:spPr/>
      <dgm:t>
        <a:bodyPr/>
        <a:lstStyle/>
        <a:p>
          <a:r>
            <a:rPr lang="en-US" sz="1600" b="0" i="0" u="none" dirty="0" smtClean="0"/>
            <a:t>File system libraries</a:t>
          </a:r>
          <a:endParaRPr lang="en-US" sz="1600" dirty="0"/>
        </a:p>
      </dgm:t>
    </dgm:pt>
    <dgm:pt modelId="{4D880FC0-06B7-4C0A-B2A1-3E67406E6812}" type="parTrans" cxnId="{F00A7F3E-FE89-422A-AA61-6394BCD32DC6}">
      <dgm:prSet/>
      <dgm:spPr/>
      <dgm:t>
        <a:bodyPr/>
        <a:lstStyle/>
        <a:p>
          <a:endParaRPr lang="ru-RU"/>
        </a:p>
      </dgm:t>
    </dgm:pt>
    <dgm:pt modelId="{83080E62-A1D8-4C76-9A27-3DCDD3DAC10B}" type="sibTrans" cxnId="{F00A7F3E-FE89-422A-AA61-6394BCD32DC6}">
      <dgm:prSet/>
      <dgm:spPr/>
      <dgm:t>
        <a:bodyPr/>
        <a:lstStyle/>
        <a:p>
          <a:endParaRPr lang="ru-RU"/>
        </a:p>
      </dgm:t>
    </dgm:pt>
    <dgm:pt modelId="{DABF6396-0967-410B-84C9-D314EB47162B}">
      <dgm:prSet custT="1"/>
      <dgm:spPr/>
      <dgm:t>
        <a:bodyPr/>
        <a:lstStyle/>
        <a:p>
          <a:r>
            <a:rPr lang="en-US" sz="1600" b="0" i="0" u="none" dirty="0" smtClean="0"/>
            <a:t>File encryption</a:t>
          </a:r>
          <a:endParaRPr lang="en-US" sz="1600" dirty="0"/>
        </a:p>
      </dgm:t>
    </dgm:pt>
    <dgm:pt modelId="{FB9C9F57-A967-486B-85E0-8126D8399531}" type="parTrans" cxnId="{14D4A528-D891-4944-8E76-7508ABE91FAC}">
      <dgm:prSet/>
      <dgm:spPr/>
      <dgm:t>
        <a:bodyPr/>
        <a:lstStyle/>
        <a:p>
          <a:endParaRPr lang="ru-RU"/>
        </a:p>
      </dgm:t>
    </dgm:pt>
    <dgm:pt modelId="{88C86944-D187-43BD-B08D-2857EB4B4B34}" type="sibTrans" cxnId="{14D4A528-D891-4944-8E76-7508ABE91FAC}">
      <dgm:prSet/>
      <dgm:spPr/>
      <dgm:t>
        <a:bodyPr/>
        <a:lstStyle/>
        <a:p>
          <a:endParaRPr lang="ru-RU"/>
        </a:p>
      </dgm:t>
    </dgm:pt>
    <dgm:pt modelId="{32605027-2EA3-4672-A983-9C90586E3B9F}">
      <dgm:prSet custT="1"/>
      <dgm:spPr/>
      <dgm:t>
        <a:bodyPr/>
        <a:lstStyle/>
        <a:p>
          <a:r>
            <a:rPr lang="en-US" sz="1600" b="0" i="0" u="none" dirty="0" smtClean="0"/>
            <a:t>cryptography library</a:t>
          </a:r>
          <a:endParaRPr lang="en-US" sz="1600" dirty="0"/>
        </a:p>
      </dgm:t>
    </dgm:pt>
    <dgm:pt modelId="{BD7915BC-3B23-4DED-BA4C-6656EE45A0BF}" type="parTrans" cxnId="{51D46C65-354D-4084-8CED-81E89AD045B4}">
      <dgm:prSet/>
      <dgm:spPr/>
      <dgm:t>
        <a:bodyPr/>
        <a:lstStyle/>
        <a:p>
          <a:endParaRPr lang="ru-RU"/>
        </a:p>
      </dgm:t>
    </dgm:pt>
    <dgm:pt modelId="{DCCBECB8-CA27-4F61-BBF2-675AF3A3D706}" type="sibTrans" cxnId="{51D46C65-354D-4084-8CED-81E89AD045B4}">
      <dgm:prSet/>
      <dgm:spPr/>
      <dgm:t>
        <a:bodyPr/>
        <a:lstStyle/>
        <a:p>
          <a:endParaRPr lang="ru-RU"/>
        </a:p>
      </dgm:t>
    </dgm:pt>
    <dgm:pt modelId="{2564AD1D-FC80-4C6B-9CFD-D422B83B7D79}">
      <dgm:prSet phldrT="[Текст]" custT="1"/>
      <dgm:spPr/>
      <dgm:t>
        <a:bodyPr/>
        <a:lstStyle/>
        <a:p>
          <a:r>
            <a:rPr lang="en-US" sz="2000" b="1" i="0" u="none" dirty="0" smtClean="0"/>
            <a:t>Graphic</a:t>
          </a:r>
          <a:endParaRPr lang="ru-RU" sz="2000" dirty="0"/>
        </a:p>
      </dgm:t>
    </dgm:pt>
    <dgm:pt modelId="{5DCAFB40-4E74-4700-989F-BF52189AA535}" type="sibTrans" cxnId="{D4989E71-D502-4BED-AA15-8FD68B48A133}">
      <dgm:prSet/>
      <dgm:spPr/>
      <dgm:t>
        <a:bodyPr/>
        <a:lstStyle/>
        <a:p>
          <a:endParaRPr lang="ru-RU"/>
        </a:p>
      </dgm:t>
    </dgm:pt>
    <dgm:pt modelId="{FECE0F13-B8F3-4BEA-9769-F8631EBA4BE1}" type="parTrans" cxnId="{D4989E71-D502-4BED-AA15-8FD68B48A133}">
      <dgm:prSet/>
      <dgm:spPr/>
      <dgm:t>
        <a:bodyPr/>
        <a:lstStyle/>
        <a:p>
          <a:endParaRPr lang="ru-RU"/>
        </a:p>
      </dgm:t>
    </dgm:pt>
    <dgm:pt modelId="{34B18310-186A-4707-96CE-9CBF7D5E3425}">
      <dgm:prSet phldrT="[Текст]" custT="1"/>
      <dgm:spPr/>
      <dgm:t>
        <a:bodyPr/>
        <a:lstStyle/>
        <a:p>
          <a:r>
            <a:rPr lang="en-US" sz="1600" b="0" i="0" u="none" dirty="0" smtClean="0"/>
            <a:t>Audio library</a:t>
          </a:r>
          <a:endParaRPr lang="ru-RU" sz="1600" dirty="0"/>
        </a:p>
      </dgm:t>
    </dgm:pt>
    <dgm:pt modelId="{54A8DDD4-98B2-4732-B76E-3256E7E31AB5}" type="parTrans" cxnId="{D05B5B54-E371-4102-A1FF-3B423ABCDADE}">
      <dgm:prSet/>
      <dgm:spPr/>
      <dgm:t>
        <a:bodyPr/>
        <a:lstStyle/>
        <a:p>
          <a:endParaRPr lang="ru-RU"/>
        </a:p>
      </dgm:t>
    </dgm:pt>
    <dgm:pt modelId="{0FE5E142-6BCB-4EBD-BC42-45692F669DA7}" type="sibTrans" cxnId="{D05B5B54-E371-4102-A1FF-3B423ABCDADE}">
      <dgm:prSet/>
      <dgm:spPr/>
      <dgm:t>
        <a:bodyPr/>
        <a:lstStyle/>
        <a:p>
          <a:endParaRPr lang="ru-RU"/>
        </a:p>
      </dgm:t>
    </dgm:pt>
    <dgm:pt modelId="{FF7BF280-46BD-451E-98CE-DB4BD6069896}">
      <dgm:prSet custT="1"/>
      <dgm:spPr/>
      <dgm:t>
        <a:bodyPr/>
        <a:lstStyle/>
        <a:p>
          <a:r>
            <a:rPr lang="en-US" sz="1600" b="0" i="0" u="none" dirty="0" smtClean="0"/>
            <a:t>Speech synthesis library</a:t>
          </a:r>
          <a:endParaRPr lang="en-US" sz="1600" dirty="0"/>
        </a:p>
      </dgm:t>
    </dgm:pt>
    <dgm:pt modelId="{FF110987-33A8-4562-BA37-D46D6B984D20}" type="parTrans" cxnId="{2976CC03-F7D3-4BC8-B839-1C39C0835D23}">
      <dgm:prSet/>
      <dgm:spPr/>
      <dgm:t>
        <a:bodyPr/>
        <a:lstStyle/>
        <a:p>
          <a:endParaRPr lang="ru-RU"/>
        </a:p>
      </dgm:t>
    </dgm:pt>
    <dgm:pt modelId="{C6FD1D79-5BE0-4EEE-A3D5-D03238984AEA}" type="sibTrans" cxnId="{2976CC03-F7D3-4BC8-B839-1C39C0835D23}">
      <dgm:prSet/>
      <dgm:spPr/>
      <dgm:t>
        <a:bodyPr/>
        <a:lstStyle/>
        <a:p>
          <a:endParaRPr lang="ru-RU"/>
        </a:p>
      </dgm:t>
    </dgm:pt>
    <dgm:pt modelId="{3A3CEFB1-628D-40C8-86FC-BDF9C6F92B77}">
      <dgm:prSet custT="1"/>
      <dgm:spPr/>
      <dgm:t>
        <a:bodyPr/>
        <a:lstStyle/>
        <a:p>
          <a:r>
            <a:rPr lang="en-US" sz="1600" b="0" i="0" u="none" dirty="0" smtClean="0"/>
            <a:t>MIDI data</a:t>
          </a:r>
          <a:endParaRPr lang="en-US" sz="1600" dirty="0"/>
        </a:p>
      </dgm:t>
    </dgm:pt>
    <dgm:pt modelId="{9EA6C66A-3A88-4A44-AA8E-CC5A080EC567}" type="parTrans" cxnId="{E6BF5C75-C7F5-4E20-9FEB-372055869EFC}">
      <dgm:prSet/>
      <dgm:spPr/>
      <dgm:t>
        <a:bodyPr/>
        <a:lstStyle/>
        <a:p>
          <a:endParaRPr lang="ru-RU"/>
        </a:p>
      </dgm:t>
    </dgm:pt>
    <dgm:pt modelId="{74ED1C60-D35A-400A-B84A-0578372307D0}" type="sibTrans" cxnId="{E6BF5C75-C7F5-4E20-9FEB-372055869EFC}">
      <dgm:prSet/>
      <dgm:spPr/>
      <dgm:t>
        <a:bodyPr/>
        <a:lstStyle/>
        <a:p>
          <a:endParaRPr lang="ru-RU"/>
        </a:p>
      </dgm:t>
    </dgm:pt>
    <dgm:pt modelId="{A2A575F5-3286-424E-B248-AA99B3887613}">
      <dgm:prSet custT="1"/>
      <dgm:spPr/>
      <dgm:t>
        <a:bodyPr/>
        <a:lstStyle/>
        <a:p>
          <a:r>
            <a:rPr lang="en-US" sz="1600" b="0" i="0" u="none" dirty="0" smtClean="0"/>
            <a:t>Alarm library</a:t>
          </a:r>
          <a:endParaRPr lang="en-US" sz="1600" dirty="0"/>
        </a:p>
      </dgm:t>
    </dgm:pt>
    <dgm:pt modelId="{AAB7B672-387E-4D79-96FF-1D09A53D0D53}" type="parTrans" cxnId="{BB481E4F-DFAD-4A84-AB90-0CB0E3664445}">
      <dgm:prSet/>
      <dgm:spPr/>
      <dgm:t>
        <a:bodyPr/>
        <a:lstStyle/>
        <a:p>
          <a:endParaRPr lang="ru-RU"/>
        </a:p>
      </dgm:t>
    </dgm:pt>
    <dgm:pt modelId="{CAF0BFD9-1A1D-40A1-994B-14DF37FC38D9}" type="sibTrans" cxnId="{BB481E4F-DFAD-4A84-AB90-0CB0E3664445}">
      <dgm:prSet/>
      <dgm:spPr/>
      <dgm:t>
        <a:bodyPr/>
        <a:lstStyle/>
        <a:p>
          <a:endParaRPr lang="ru-RU"/>
        </a:p>
      </dgm:t>
    </dgm:pt>
    <dgm:pt modelId="{F7F47F87-B6C1-4DE4-9609-3D99A2D6A3B2}">
      <dgm:prSet custT="1"/>
      <dgm:spPr/>
      <dgm:t>
        <a:bodyPr/>
        <a:lstStyle/>
        <a:p>
          <a:r>
            <a:rPr lang="en-US" sz="1600" b="0" i="0" u="none" dirty="0" smtClean="0"/>
            <a:t>Color converters</a:t>
          </a:r>
          <a:endParaRPr lang="en-US" sz="1600" dirty="0"/>
        </a:p>
      </dgm:t>
    </dgm:pt>
    <dgm:pt modelId="{F6AC6391-F144-4D7B-8E15-E652BB19AD3E}" type="parTrans" cxnId="{8DC2CF9E-D9CE-4122-8CA3-B4703EAA447C}">
      <dgm:prSet/>
      <dgm:spPr/>
      <dgm:t>
        <a:bodyPr/>
        <a:lstStyle/>
        <a:p>
          <a:endParaRPr lang="ru-RU"/>
        </a:p>
      </dgm:t>
    </dgm:pt>
    <dgm:pt modelId="{E67B59FB-8D66-425F-B656-85595CCDAAE8}" type="sibTrans" cxnId="{8DC2CF9E-D9CE-4122-8CA3-B4703EAA447C}">
      <dgm:prSet/>
      <dgm:spPr/>
      <dgm:t>
        <a:bodyPr/>
        <a:lstStyle/>
        <a:p>
          <a:endParaRPr lang="ru-RU"/>
        </a:p>
      </dgm:t>
    </dgm:pt>
    <dgm:pt modelId="{2F1A32D8-295D-493D-B7A2-7B4D335991FB}">
      <dgm:prSet custT="1"/>
      <dgm:spPr/>
      <dgm:t>
        <a:bodyPr/>
        <a:lstStyle/>
        <a:p>
          <a:r>
            <a:rPr lang="en-US" sz="1600" b="0" i="0" u="none" dirty="0" smtClean="0"/>
            <a:t>Image manipulations</a:t>
          </a:r>
          <a:endParaRPr lang="en-US" sz="1600" dirty="0"/>
        </a:p>
      </dgm:t>
    </dgm:pt>
    <dgm:pt modelId="{3E019904-7790-43EC-8C38-865AA1365159}" type="parTrans" cxnId="{CA96D270-7CAE-47AD-A428-3361D6F6900E}">
      <dgm:prSet/>
      <dgm:spPr/>
      <dgm:t>
        <a:bodyPr/>
        <a:lstStyle/>
        <a:p>
          <a:endParaRPr lang="ru-RU"/>
        </a:p>
      </dgm:t>
    </dgm:pt>
    <dgm:pt modelId="{55E433AE-769C-4569-B092-67FAF53A5ECB}" type="sibTrans" cxnId="{CA96D270-7CAE-47AD-A428-3361D6F6900E}">
      <dgm:prSet/>
      <dgm:spPr/>
      <dgm:t>
        <a:bodyPr/>
        <a:lstStyle/>
        <a:p>
          <a:endParaRPr lang="ru-RU"/>
        </a:p>
      </dgm:t>
    </dgm:pt>
    <dgm:pt modelId="{91039FB2-B42F-4BEC-A312-B8709A666C1C}">
      <dgm:prSet custT="1"/>
      <dgm:spPr/>
      <dgm:t>
        <a:bodyPr/>
        <a:lstStyle/>
        <a:p>
          <a:r>
            <a:rPr lang="en-US" sz="1600" b="0" i="0" u="none" dirty="0" smtClean="0"/>
            <a:t>A particle swarm optimization (PSO) package</a:t>
          </a:r>
          <a:endParaRPr lang="en-US" sz="1600" dirty="0"/>
        </a:p>
      </dgm:t>
    </dgm:pt>
    <dgm:pt modelId="{A59AF816-DFD0-425A-9F2D-7191320B3AA0}" type="parTrans" cxnId="{1BB06541-ECAE-453F-8037-608D66E5F2BB}">
      <dgm:prSet/>
      <dgm:spPr/>
      <dgm:t>
        <a:bodyPr/>
        <a:lstStyle/>
        <a:p>
          <a:endParaRPr lang="ru-RU"/>
        </a:p>
      </dgm:t>
    </dgm:pt>
    <dgm:pt modelId="{7A82BE47-AFCB-4547-A408-28E72B3863D1}" type="sibTrans" cxnId="{1BB06541-ECAE-453F-8037-608D66E5F2BB}">
      <dgm:prSet/>
      <dgm:spPr/>
      <dgm:t>
        <a:bodyPr/>
        <a:lstStyle/>
        <a:p>
          <a:endParaRPr lang="ru-RU"/>
        </a:p>
      </dgm:t>
    </dgm:pt>
    <dgm:pt modelId="{106945AB-00E5-49FA-A265-4FFF69E5D277}">
      <dgm:prSet phldrT="[Текст]" custT="1"/>
      <dgm:spPr/>
      <dgm:t>
        <a:bodyPr/>
        <a:lstStyle/>
        <a:p>
          <a:r>
            <a:rPr lang="en-US" sz="2000" b="1" i="0" u="none" dirty="0" smtClean="0"/>
            <a:t>WEB</a:t>
          </a:r>
          <a:endParaRPr lang="ru-RU" sz="2000" dirty="0"/>
        </a:p>
      </dgm:t>
    </dgm:pt>
    <dgm:pt modelId="{716C8D54-7ACE-48E1-B1D0-BF71D9918A09}" type="parTrans" cxnId="{69F24BD1-D45D-46CA-B83F-D6C203FCC812}">
      <dgm:prSet/>
      <dgm:spPr/>
      <dgm:t>
        <a:bodyPr/>
        <a:lstStyle/>
        <a:p>
          <a:endParaRPr lang="ru-RU"/>
        </a:p>
      </dgm:t>
    </dgm:pt>
    <dgm:pt modelId="{7F8CB204-70B7-428D-A872-758314A7D2B1}" type="sibTrans" cxnId="{69F24BD1-D45D-46CA-B83F-D6C203FCC812}">
      <dgm:prSet/>
      <dgm:spPr/>
      <dgm:t>
        <a:bodyPr/>
        <a:lstStyle/>
        <a:p>
          <a:endParaRPr lang="ru-RU"/>
        </a:p>
      </dgm:t>
    </dgm:pt>
    <dgm:pt modelId="{F259A725-E80D-4FBA-8E19-91F4512E6EA2}">
      <dgm:prSet phldrT="[Текст]" custT="1"/>
      <dgm:spPr/>
      <dgm:t>
        <a:bodyPr/>
        <a:lstStyle/>
        <a:p>
          <a:r>
            <a:rPr lang="en-US" sz="1600" b="0" i="0" u="none" dirty="0" smtClean="0"/>
            <a:t>web-frameworks</a:t>
          </a:r>
          <a:endParaRPr lang="ru-RU" sz="1600" dirty="0"/>
        </a:p>
      </dgm:t>
    </dgm:pt>
    <dgm:pt modelId="{38603C47-2419-4561-B3EB-B8419EDC46CF}" type="parTrans" cxnId="{C6FBAC5C-7225-4970-A54B-36BAD65C109A}">
      <dgm:prSet/>
      <dgm:spPr/>
      <dgm:t>
        <a:bodyPr/>
        <a:lstStyle/>
        <a:p>
          <a:endParaRPr lang="ru-RU"/>
        </a:p>
      </dgm:t>
    </dgm:pt>
    <dgm:pt modelId="{F5761C98-525C-4998-A9D6-318A606ED861}" type="sibTrans" cxnId="{C6FBAC5C-7225-4970-A54B-36BAD65C109A}">
      <dgm:prSet/>
      <dgm:spPr/>
      <dgm:t>
        <a:bodyPr/>
        <a:lstStyle/>
        <a:p>
          <a:endParaRPr lang="ru-RU"/>
        </a:p>
      </dgm:t>
    </dgm:pt>
    <dgm:pt modelId="{8070AEAD-52BC-4E29-BA72-477614047DD2}">
      <dgm:prSet custT="1"/>
      <dgm:spPr/>
      <dgm:t>
        <a:bodyPr/>
        <a:lstStyle/>
        <a:p>
          <a:r>
            <a:rPr lang="en-US" sz="1600" b="0" i="0" u="none" dirty="0" smtClean="0"/>
            <a:t>DNS libraries</a:t>
          </a:r>
          <a:endParaRPr lang="en-US" sz="1600" dirty="0"/>
        </a:p>
      </dgm:t>
    </dgm:pt>
    <dgm:pt modelId="{F6660917-0755-466D-BCE3-637FA359E405}" type="parTrans" cxnId="{A026BD43-43B9-4BB7-B6FC-B0735A252027}">
      <dgm:prSet/>
      <dgm:spPr/>
      <dgm:t>
        <a:bodyPr/>
        <a:lstStyle/>
        <a:p>
          <a:endParaRPr lang="ru-RU"/>
        </a:p>
      </dgm:t>
    </dgm:pt>
    <dgm:pt modelId="{0216B236-7BAF-41CF-826F-4098CAF704CF}" type="sibTrans" cxnId="{A026BD43-43B9-4BB7-B6FC-B0735A252027}">
      <dgm:prSet/>
      <dgm:spPr/>
      <dgm:t>
        <a:bodyPr/>
        <a:lstStyle/>
        <a:p>
          <a:endParaRPr lang="ru-RU"/>
        </a:p>
      </dgm:t>
    </dgm:pt>
    <dgm:pt modelId="{DE1DBC64-74B0-423D-A436-C5BC75532506}">
      <dgm:prSet custT="1"/>
      <dgm:spPr/>
      <dgm:t>
        <a:bodyPr/>
        <a:lstStyle/>
        <a:p>
          <a:r>
            <a:rPr lang="en-US" sz="1600" b="0" i="0" u="none" dirty="0" smtClean="0"/>
            <a:t>MVC for Lua Web Development (Orbit)</a:t>
          </a:r>
          <a:endParaRPr lang="en-US" sz="1600" dirty="0"/>
        </a:p>
      </dgm:t>
    </dgm:pt>
    <dgm:pt modelId="{B887861D-7D7B-484E-A98E-944AD4451406}" type="parTrans" cxnId="{4428B0A3-1068-4F7A-A230-E99D6D0C720E}">
      <dgm:prSet/>
      <dgm:spPr/>
      <dgm:t>
        <a:bodyPr/>
        <a:lstStyle/>
        <a:p>
          <a:endParaRPr lang="ru-RU"/>
        </a:p>
      </dgm:t>
    </dgm:pt>
    <dgm:pt modelId="{275B003B-5565-4B02-9D5C-006EB5BDA28C}" type="sibTrans" cxnId="{4428B0A3-1068-4F7A-A230-E99D6D0C720E}">
      <dgm:prSet/>
      <dgm:spPr/>
      <dgm:t>
        <a:bodyPr/>
        <a:lstStyle/>
        <a:p>
          <a:endParaRPr lang="ru-RU"/>
        </a:p>
      </dgm:t>
    </dgm:pt>
    <dgm:pt modelId="{516FB810-EE28-4300-BCC4-9C520A48DB54}">
      <dgm:prSet custT="1"/>
      <dgm:spPr/>
      <dgm:t>
        <a:bodyPr/>
        <a:lstStyle/>
        <a:p>
          <a:r>
            <a:rPr lang="en-US" sz="1600" b="0" i="0" u="none" dirty="0" smtClean="0"/>
            <a:t>Making </a:t>
          </a:r>
          <a:r>
            <a:rPr lang="en-US" sz="1600" b="0" i="0" u="none" dirty="0" err="1" smtClean="0"/>
            <a:t>Rockspecs</a:t>
          </a:r>
          <a:r>
            <a:rPr lang="en-US" sz="1600" b="0" i="0" u="none" dirty="0" smtClean="0"/>
            <a:t>, HTML and RSS from a single source</a:t>
          </a:r>
          <a:endParaRPr lang="en-US" sz="1600" dirty="0"/>
        </a:p>
      </dgm:t>
    </dgm:pt>
    <dgm:pt modelId="{49BA6C3D-B21F-44C5-876A-790BEC22654E}" type="parTrans" cxnId="{FB4FFA41-88E2-4498-9CEE-71645EC71D80}">
      <dgm:prSet/>
      <dgm:spPr/>
      <dgm:t>
        <a:bodyPr/>
        <a:lstStyle/>
        <a:p>
          <a:endParaRPr lang="ru-RU"/>
        </a:p>
      </dgm:t>
    </dgm:pt>
    <dgm:pt modelId="{EC77CEF1-A350-4A1B-8686-EC0F69B6307A}" type="sibTrans" cxnId="{FB4FFA41-88E2-4498-9CEE-71645EC71D80}">
      <dgm:prSet/>
      <dgm:spPr/>
      <dgm:t>
        <a:bodyPr/>
        <a:lstStyle/>
        <a:p>
          <a:endParaRPr lang="ru-RU"/>
        </a:p>
      </dgm:t>
    </dgm:pt>
    <dgm:pt modelId="{57073696-805D-4FF5-8E22-B542BAD24D03}">
      <dgm:prSet custT="1"/>
      <dgm:spPr/>
      <dgm:t>
        <a:bodyPr/>
        <a:lstStyle/>
        <a:p>
          <a:r>
            <a:rPr lang="en-US" sz="1600" b="0" i="0" u="none" dirty="0" smtClean="0"/>
            <a:t>POP3 client library</a:t>
          </a:r>
          <a:endParaRPr lang="en-US" sz="1600" dirty="0"/>
        </a:p>
      </dgm:t>
    </dgm:pt>
    <dgm:pt modelId="{8366EDA5-6416-4044-A005-E4708DDAA86B}" type="parTrans" cxnId="{4B2B3A5E-E7ED-476F-874C-54A19D7C8331}">
      <dgm:prSet/>
      <dgm:spPr/>
      <dgm:t>
        <a:bodyPr/>
        <a:lstStyle/>
        <a:p>
          <a:endParaRPr lang="ru-RU"/>
        </a:p>
      </dgm:t>
    </dgm:pt>
    <dgm:pt modelId="{20F3E95F-EF74-42E1-9185-C340E646C7A4}" type="sibTrans" cxnId="{4B2B3A5E-E7ED-476F-874C-54A19D7C8331}">
      <dgm:prSet/>
      <dgm:spPr/>
      <dgm:t>
        <a:bodyPr/>
        <a:lstStyle/>
        <a:p>
          <a:endParaRPr lang="ru-RU"/>
        </a:p>
      </dgm:t>
    </dgm:pt>
    <dgm:pt modelId="{F96948A2-7C37-42BE-816D-ED4C94358806}">
      <dgm:prSet custT="1"/>
      <dgm:spPr/>
      <dgm:t>
        <a:bodyPr/>
        <a:lstStyle/>
        <a:p>
          <a:r>
            <a:rPr lang="en-US" sz="1600" b="0" i="0" u="none" dirty="0" smtClean="0"/>
            <a:t>knockout.js port</a:t>
          </a:r>
          <a:endParaRPr lang="en-US" sz="1600" dirty="0"/>
        </a:p>
      </dgm:t>
    </dgm:pt>
    <dgm:pt modelId="{C1B470AB-0897-483B-BD8E-45DD7F7319EE}" type="parTrans" cxnId="{F77EC580-BBC9-4BB3-94C4-04843E4A2B78}">
      <dgm:prSet/>
      <dgm:spPr/>
      <dgm:t>
        <a:bodyPr/>
        <a:lstStyle/>
        <a:p>
          <a:endParaRPr lang="ru-RU"/>
        </a:p>
      </dgm:t>
    </dgm:pt>
    <dgm:pt modelId="{11F25AF7-9D89-43F8-A513-67F915EBDCB4}" type="sibTrans" cxnId="{F77EC580-BBC9-4BB3-94C4-04843E4A2B78}">
      <dgm:prSet/>
      <dgm:spPr/>
      <dgm:t>
        <a:bodyPr/>
        <a:lstStyle/>
        <a:p>
          <a:endParaRPr lang="ru-RU"/>
        </a:p>
      </dgm:t>
    </dgm:pt>
    <dgm:pt modelId="{41701789-F367-41DC-9DB0-44398ABB816D}">
      <dgm:prSet custT="1"/>
      <dgm:spPr/>
      <dgm:t>
        <a:bodyPr/>
        <a:lstStyle/>
        <a:p>
          <a:r>
            <a:rPr lang="en-US" sz="1600" b="0" i="0" u="none" dirty="0" smtClean="0"/>
            <a:t>XSS attacks preventer</a:t>
          </a:r>
          <a:endParaRPr lang="en-US" sz="1600" dirty="0"/>
        </a:p>
      </dgm:t>
    </dgm:pt>
    <dgm:pt modelId="{7ABA3A26-D28B-44B7-9371-8BAC6B72E65D}" type="parTrans" cxnId="{857CAFAB-E65A-4849-8794-6CC8DDC6BDB2}">
      <dgm:prSet/>
      <dgm:spPr/>
      <dgm:t>
        <a:bodyPr/>
        <a:lstStyle/>
        <a:p>
          <a:endParaRPr lang="ru-RU"/>
        </a:p>
      </dgm:t>
    </dgm:pt>
    <dgm:pt modelId="{BC328276-4FE6-4FB0-A527-E58983F7811C}" type="sibTrans" cxnId="{857CAFAB-E65A-4849-8794-6CC8DDC6BDB2}">
      <dgm:prSet/>
      <dgm:spPr/>
      <dgm:t>
        <a:bodyPr/>
        <a:lstStyle/>
        <a:p>
          <a:endParaRPr lang="ru-RU"/>
        </a:p>
      </dgm:t>
    </dgm:pt>
    <dgm:pt modelId="{2B4AA476-CAC9-41E6-81D9-69D49BB17CEB}">
      <dgm:prSet custT="1"/>
      <dgm:spPr/>
      <dgm:t>
        <a:bodyPr/>
        <a:lstStyle/>
        <a:p>
          <a:r>
            <a:rPr lang="en-US" sz="1600" b="0" i="0" u="none" dirty="0" smtClean="0"/>
            <a:t>Asynchronous Services (</a:t>
          </a:r>
          <a:r>
            <a:rPr lang="en-US" sz="1600" b="0" i="0" u="none" dirty="0" err="1" smtClean="0"/>
            <a:t>Copas</a:t>
          </a:r>
          <a:r>
            <a:rPr lang="en-US" sz="1600" b="0" i="0" u="none" dirty="0" smtClean="0"/>
            <a:t>)</a:t>
          </a:r>
          <a:endParaRPr lang="en-US" sz="1600" dirty="0"/>
        </a:p>
      </dgm:t>
    </dgm:pt>
    <dgm:pt modelId="{678A1FD6-F424-4497-925C-B95D5C6556DD}" type="parTrans" cxnId="{6C258608-E281-4C2D-9EC5-5B12A9F460D1}">
      <dgm:prSet/>
      <dgm:spPr/>
      <dgm:t>
        <a:bodyPr/>
        <a:lstStyle/>
        <a:p>
          <a:endParaRPr lang="ru-RU"/>
        </a:p>
      </dgm:t>
    </dgm:pt>
    <dgm:pt modelId="{CD24E0F9-3579-4790-BE2A-64EE251941BF}" type="sibTrans" cxnId="{6C258608-E281-4C2D-9EC5-5B12A9F460D1}">
      <dgm:prSet/>
      <dgm:spPr/>
      <dgm:t>
        <a:bodyPr/>
        <a:lstStyle/>
        <a:p>
          <a:endParaRPr lang="ru-RU"/>
        </a:p>
      </dgm:t>
    </dgm:pt>
    <dgm:pt modelId="{8B9098D5-3B2E-4C73-B1BE-A6DD88265550}">
      <dgm:prSet custT="1"/>
      <dgm:spPr/>
      <dgm:t>
        <a:bodyPr/>
        <a:lstStyle/>
        <a:p>
          <a:r>
            <a:rPr lang="en-US" sz="1600" b="0" i="0" u="none" dirty="0" smtClean="0"/>
            <a:t>Socket-support libraries</a:t>
          </a:r>
          <a:endParaRPr lang="en-US" sz="1600" dirty="0"/>
        </a:p>
      </dgm:t>
    </dgm:pt>
    <dgm:pt modelId="{0D61B5CC-8938-4651-ACDC-088094215F16}" type="parTrans" cxnId="{8974C511-1CEA-4E47-9C6D-5AE9B3F82330}">
      <dgm:prSet/>
      <dgm:spPr/>
      <dgm:t>
        <a:bodyPr/>
        <a:lstStyle/>
        <a:p>
          <a:endParaRPr lang="ru-RU"/>
        </a:p>
      </dgm:t>
    </dgm:pt>
    <dgm:pt modelId="{EA823137-FBD6-46BA-9B57-AE7F2341E81A}" type="sibTrans" cxnId="{8974C511-1CEA-4E47-9C6D-5AE9B3F82330}">
      <dgm:prSet/>
      <dgm:spPr/>
      <dgm:t>
        <a:bodyPr/>
        <a:lstStyle/>
        <a:p>
          <a:endParaRPr lang="ru-RU"/>
        </a:p>
      </dgm:t>
    </dgm:pt>
    <dgm:pt modelId="{5233CF0D-0828-45A4-A17A-423ADA48A87F}" type="pres">
      <dgm:prSet presAssocID="{5894FFAF-33CC-4688-B444-0B40B281A2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68F324A1-0118-4B06-ACF6-79C4134F89B5}" type="pres">
      <dgm:prSet presAssocID="{254E162B-C941-4305-A3C8-04B7BB972224}" presName="node" presStyleLbl="node1" presStyleIdx="0" presStyleCnt="4" custScaleX="8644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6B2A27A-6588-43FA-93F6-B3167D68F4D4}" type="pres">
      <dgm:prSet presAssocID="{14929510-7C83-432A-A263-5FEDDBCC8DF9}" presName="sibTrans" presStyleCnt="0"/>
      <dgm:spPr/>
    </dgm:pt>
    <dgm:pt modelId="{170C1581-51D8-4D76-8CAB-122E90AC0977}" type="pres">
      <dgm:prSet presAssocID="{330432D3-F562-440F-AD2D-5C6038FD7ACB}" presName="node" presStyleLbl="node1" presStyleIdx="1" presStyleCnt="4" custScaleX="90647" custLinFactNeighborX="-142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9EA30CB-1383-42CB-B648-B88A47A861C7}" type="pres">
      <dgm:prSet presAssocID="{F2DA2330-587C-4880-9FAE-B4956AAA85D7}" presName="sibTrans" presStyleCnt="0"/>
      <dgm:spPr/>
    </dgm:pt>
    <dgm:pt modelId="{D4D3BEC5-20C5-490C-A392-B19C90EE9A9B}" type="pres">
      <dgm:prSet presAssocID="{2564AD1D-FC80-4C6B-9CFD-D422B83B7D79}" presName="node" presStyleLbl="node1" presStyleIdx="2" presStyleCnt="4" custScaleX="108623" custLinFactNeighborX="-382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FD460E-4118-49B7-B99D-A21B05581DF2}" type="pres">
      <dgm:prSet presAssocID="{5DCAFB40-4E74-4700-989F-BF52189AA535}" presName="sibTrans" presStyleCnt="0"/>
      <dgm:spPr/>
    </dgm:pt>
    <dgm:pt modelId="{E03633CE-8A5E-45A8-948D-5770AC7B5547}" type="pres">
      <dgm:prSet presAssocID="{106945AB-00E5-49FA-A265-4FFF69E5D277}" presName="node" presStyleLbl="node1" presStyleIdx="3" presStyleCnt="4" custScaleX="152953" custLinFactNeighborX="-3359" custLinFactNeighborY="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F34DC1D-A210-44E2-9D35-858E78B359C6}" type="presOf" srcId="{6D61F7C2-A83C-42BE-A3F4-3046F3C67E25}" destId="{68F324A1-0118-4B06-ACF6-79C4134F89B5}" srcOrd="0" destOrd="1" presId="urn:microsoft.com/office/officeart/2005/8/layout/hList6"/>
    <dgm:cxn modelId="{B740C8C0-0D0F-4675-88BB-3D49BC4927D6}" type="presOf" srcId="{2564AD1D-FC80-4C6B-9CFD-D422B83B7D79}" destId="{D4D3BEC5-20C5-490C-A392-B19C90EE9A9B}" srcOrd="0" destOrd="0" presId="urn:microsoft.com/office/officeart/2005/8/layout/hList6"/>
    <dgm:cxn modelId="{1A6EA12F-92E5-4D03-867F-80508B251D45}" type="presOf" srcId="{F259A725-E80D-4FBA-8E19-91F4512E6EA2}" destId="{E03633CE-8A5E-45A8-948D-5770AC7B5547}" srcOrd="0" destOrd="1" presId="urn:microsoft.com/office/officeart/2005/8/layout/hList6"/>
    <dgm:cxn modelId="{D05B5B54-E371-4102-A1FF-3B423ABCDADE}" srcId="{330432D3-F562-440F-AD2D-5C6038FD7ACB}" destId="{34B18310-186A-4707-96CE-9CBF7D5E3425}" srcOrd="0" destOrd="0" parTransId="{54A8DDD4-98B2-4732-B76E-3256E7E31AB5}" sibTransId="{0FE5E142-6BCB-4EBD-BC42-45692F669DA7}"/>
    <dgm:cxn modelId="{6C258608-E281-4C2D-9EC5-5B12A9F460D1}" srcId="{106945AB-00E5-49FA-A265-4FFF69E5D277}" destId="{2B4AA476-CAC9-41E6-81D9-69D49BB17CEB}" srcOrd="7" destOrd="0" parTransId="{678A1FD6-F424-4497-925C-B95D5C6556DD}" sibTransId="{CD24E0F9-3579-4790-BE2A-64EE251941BF}"/>
    <dgm:cxn modelId="{AF1DFAF6-6C59-4C23-BB07-DCEF4EEEF1E7}" type="presOf" srcId="{A2A575F5-3286-424E-B248-AA99B3887613}" destId="{170C1581-51D8-4D76-8CAB-122E90AC0977}" srcOrd="0" destOrd="4" presId="urn:microsoft.com/office/officeart/2005/8/layout/hList6"/>
    <dgm:cxn modelId="{2976CC03-F7D3-4BC8-B839-1C39C0835D23}" srcId="{330432D3-F562-440F-AD2D-5C6038FD7ACB}" destId="{FF7BF280-46BD-451E-98CE-DB4BD6069896}" srcOrd="1" destOrd="0" parTransId="{FF110987-33A8-4562-BA37-D46D6B984D20}" sibTransId="{C6FD1D79-5BE0-4EEE-A3D5-D03238984AEA}"/>
    <dgm:cxn modelId="{BB481E4F-DFAD-4A84-AB90-0CB0E3664445}" srcId="{330432D3-F562-440F-AD2D-5C6038FD7ACB}" destId="{A2A575F5-3286-424E-B248-AA99B3887613}" srcOrd="3" destOrd="0" parTransId="{AAB7B672-387E-4D79-96FF-1D09A53D0D53}" sibTransId="{CAF0BFD9-1A1D-40A1-994B-14DF37FC38D9}"/>
    <dgm:cxn modelId="{AA07AE6D-D1D0-48CB-8385-5E952DD1A6ED}" type="presOf" srcId="{0E84BC69-1109-4DE6-AFC7-A4A938590E16}" destId="{D4D3BEC5-20C5-490C-A392-B19C90EE9A9B}" srcOrd="0" destOrd="1" presId="urn:microsoft.com/office/officeart/2005/8/layout/hList6"/>
    <dgm:cxn modelId="{995BC5D2-0F9C-4B15-A7C2-714615DB336E}" srcId="{2564AD1D-FC80-4C6B-9CFD-D422B83B7D79}" destId="{0E84BC69-1109-4DE6-AFC7-A4A938590E16}" srcOrd="0" destOrd="0" parTransId="{EA458499-D58D-40BD-9FB8-183E31F912EE}" sibTransId="{808C32AB-7852-4AE2-AFCE-074621DE9967}"/>
    <dgm:cxn modelId="{CA96D270-7CAE-47AD-A428-3361D6F6900E}" srcId="{2564AD1D-FC80-4C6B-9CFD-D422B83B7D79}" destId="{2F1A32D8-295D-493D-B7A2-7B4D335991FB}" srcOrd="2" destOrd="0" parTransId="{3E019904-7790-43EC-8C38-865AA1365159}" sibTransId="{55E433AE-769C-4569-B092-67FAF53A5ECB}"/>
    <dgm:cxn modelId="{3208ADE0-BB82-4086-BD6E-1FEC51DD33A7}" type="presOf" srcId="{254E162B-C941-4305-A3C8-04B7BB972224}" destId="{68F324A1-0118-4B06-ACF6-79C4134F89B5}" srcOrd="0" destOrd="0" presId="urn:microsoft.com/office/officeart/2005/8/layout/hList6"/>
    <dgm:cxn modelId="{4428B0A3-1068-4F7A-A230-E99D6D0C720E}" srcId="{106945AB-00E5-49FA-A265-4FFF69E5D277}" destId="{DE1DBC64-74B0-423D-A436-C5BC75532506}" srcOrd="2" destOrd="0" parTransId="{B887861D-7D7B-484E-A98E-944AD4451406}" sibTransId="{275B003B-5565-4B02-9D5C-006EB5BDA28C}"/>
    <dgm:cxn modelId="{E8293305-B7F9-4A1A-9EF3-D627DEB49A4F}" type="presOf" srcId="{516FB810-EE28-4300-BCC4-9C520A48DB54}" destId="{E03633CE-8A5E-45A8-948D-5770AC7B5547}" srcOrd="0" destOrd="4" presId="urn:microsoft.com/office/officeart/2005/8/layout/hList6"/>
    <dgm:cxn modelId="{F77EC580-BBC9-4BB3-94C4-04843E4A2B78}" srcId="{106945AB-00E5-49FA-A265-4FFF69E5D277}" destId="{F96948A2-7C37-42BE-816D-ED4C94358806}" srcOrd="5" destOrd="0" parTransId="{C1B470AB-0897-483B-BD8E-45DD7F7319EE}" sibTransId="{11F25AF7-9D89-43F8-A513-67F915EBDCB4}"/>
    <dgm:cxn modelId="{CDCFC9A3-8E78-4DFF-BBC5-E1D6BA55F014}" srcId="{254E162B-C941-4305-A3C8-04B7BB972224}" destId="{6B0707B2-B03C-4B85-9C7D-1F173067009A}" srcOrd="1" destOrd="0" parTransId="{9629F84B-2EDD-4BA9-ABB8-69148961BAD4}" sibTransId="{88AF5078-4404-4BC9-8E5F-703985FAAE49}"/>
    <dgm:cxn modelId="{F00A7F3E-FE89-422A-AA61-6394BCD32DC6}" srcId="{254E162B-C941-4305-A3C8-04B7BB972224}" destId="{EF954EEB-6B12-405C-B6B0-381DE16E8A15}" srcOrd="2" destOrd="0" parTransId="{4D880FC0-06B7-4C0A-B2A1-3E67406E6812}" sibTransId="{83080E62-A1D8-4C76-9A27-3DCDD3DAC10B}"/>
    <dgm:cxn modelId="{857CAFAB-E65A-4849-8794-6CC8DDC6BDB2}" srcId="{106945AB-00E5-49FA-A265-4FFF69E5D277}" destId="{41701789-F367-41DC-9DB0-44398ABB816D}" srcOrd="6" destOrd="0" parTransId="{7ABA3A26-D28B-44B7-9371-8BAC6B72E65D}" sibTransId="{BC328276-4FE6-4FB0-A527-E58983F7811C}"/>
    <dgm:cxn modelId="{32E22A69-8BB7-4326-B0AA-AE43EB7A8A28}" type="presOf" srcId="{F96948A2-7C37-42BE-816D-ED4C94358806}" destId="{E03633CE-8A5E-45A8-948D-5770AC7B5547}" srcOrd="0" destOrd="6" presId="urn:microsoft.com/office/officeart/2005/8/layout/hList6"/>
    <dgm:cxn modelId="{E6BF5C75-C7F5-4E20-9FEB-372055869EFC}" srcId="{330432D3-F562-440F-AD2D-5C6038FD7ACB}" destId="{3A3CEFB1-628D-40C8-86FC-BDF9C6F92B77}" srcOrd="2" destOrd="0" parTransId="{9EA6C66A-3A88-4A44-AA8E-CC5A080EC567}" sibTransId="{74ED1C60-D35A-400A-B84A-0578372307D0}"/>
    <dgm:cxn modelId="{B7B6B0FC-3EBE-4248-8AED-B33335066E58}" type="presOf" srcId="{F7F47F87-B6C1-4DE4-9609-3D99A2D6A3B2}" destId="{D4D3BEC5-20C5-490C-A392-B19C90EE9A9B}" srcOrd="0" destOrd="2" presId="urn:microsoft.com/office/officeart/2005/8/layout/hList6"/>
    <dgm:cxn modelId="{04A037D5-AA30-4AE1-A6F9-FE9FF45CE134}" srcId="{5894FFAF-33CC-4688-B444-0B40B281A2FB}" destId="{330432D3-F562-440F-AD2D-5C6038FD7ACB}" srcOrd="1" destOrd="0" parTransId="{CF46690F-1066-420C-9E89-3FBA0E4F305E}" sibTransId="{F2DA2330-587C-4880-9FAE-B4956AAA85D7}"/>
    <dgm:cxn modelId="{565D74D0-5C9F-4108-9EB7-A98BFE5D0287}" type="presOf" srcId="{8070AEAD-52BC-4E29-BA72-477614047DD2}" destId="{E03633CE-8A5E-45A8-948D-5770AC7B5547}" srcOrd="0" destOrd="2" presId="urn:microsoft.com/office/officeart/2005/8/layout/hList6"/>
    <dgm:cxn modelId="{8974C511-1CEA-4E47-9C6D-5AE9B3F82330}" srcId="{106945AB-00E5-49FA-A265-4FFF69E5D277}" destId="{8B9098D5-3B2E-4C73-B1BE-A6DD88265550}" srcOrd="8" destOrd="0" parTransId="{0D61B5CC-8938-4651-ACDC-088094215F16}" sibTransId="{EA823137-FBD6-46BA-9B57-AE7F2341E81A}"/>
    <dgm:cxn modelId="{69F24BD1-D45D-46CA-B83F-D6C203FCC812}" srcId="{5894FFAF-33CC-4688-B444-0B40B281A2FB}" destId="{106945AB-00E5-49FA-A265-4FFF69E5D277}" srcOrd="3" destOrd="0" parTransId="{716C8D54-7ACE-48E1-B1D0-BF71D9918A09}" sibTransId="{7F8CB204-70B7-428D-A872-758314A7D2B1}"/>
    <dgm:cxn modelId="{CF634986-246B-407E-81F6-5FC65F61C3E3}" srcId="{254E162B-C941-4305-A3C8-04B7BB972224}" destId="{6D61F7C2-A83C-42BE-A3F4-3046F3C67E25}" srcOrd="0" destOrd="0" parTransId="{85D4A820-FBAD-4CF8-8915-A0213790E11E}" sibTransId="{195BC1B1-F85B-4A40-BA36-068A16836014}"/>
    <dgm:cxn modelId="{2D0105B5-0BA0-45B5-8E82-82103115ADDF}" type="presOf" srcId="{106945AB-00E5-49FA-A265-4FFF69E5D277}" destId="{E03633CE-8A5E-45A8-948D-5770AC7B5547}" srcOrd="0" destOrd="0" presId="urn:microsoft.com/office/officeart/2005/8/layout/hList6"/>
    <dgm:cxn modelId="{464AEB7D-87F4-451A-A629-CDE38494751B}" type="presOf" srcId="{34B18310-186A-4707-96CE-9CBF7D5E3425}" destId="{170C1581-51D8-4D76-8CAB-122E90AC0977}" srcOrd="0" destOrd="1" presId="urn:microsoft.com/office/officeart/2005/8/layout/hList6"/>
    <dgm:cxn modelId="{FF793B13-F02A-4CF1-9DD0-9B484009792F}" type="presOf" srcId="{57073696-805D-4FF5-8E22-B542BAD24D03}" destId="{E03633CE-8A5E-45A8-948D-5770AC7B5547}" srcOrd="0" destOrd="5" presId="urn:microsoft.com/office/officeart/2005/8/layout/hList6"/>
    <dgm:cxn modelId="{2BFB3AB6-CDF4-48F0-88C3-F267BCD34B0C}" srcId="{5894FFAF-33CC-4688-B444-0B40B281A2FB}" destId="{254E162B-C941-4305-A3C8-04B7BB972224}" srcOrd="0" destOrd="0" parTransId="{C49A8220-2F24-4DC2-9ACC-3DFAD3355012}" sibTransId="{14929510-7C83-432A-A263-5FEDDBCC8DF9}"/>
    <dgm:cxn modelId="{9C632F19-EC7E-4617-AB84-B5A1DE5381FE}" type="presOf" srcId="{3A3CEFB1-628D-40C8-86FC-BDF9C6F92B77}" destId="{170C1581-51D8-4D76-8CAB-122E90AC0977}" srcOrd="0" destOrd="3" presId="urn:microsoft.com/office/officeart/2005/8/layout/hList6"/>
    <dgm:cxn modelId="{04845CCE-7C47-4B85-AA34-2C64D8340D40}" type="presOf" srcId="{2B4AA476-CAC9-41E6-81D9-69D49BB17CEB}" destId="{E03633CE-8A5E-45A8-948D-5770AC7B5547}" srcOrd="0" destOrd="8" presId="urn:microsoft.com/office/officeart/2005/8/layout/hList6"/>
    <dgm:cxn modelId="{4B2B3A5E-E7ED-476F-874C-54A19D7C8331}" srcId="{106945AB-00E5-49FA-A265-4FFF69E5D277}" destId="{57073696-805D-4FF5-8E22-B542BAD24D03}" srcOrd="4" destOrd="0" parTransId="{8366EDA5-6416-4044-A005-E4708DDAA86B}" sibTransId="{20F3E95F-EF74-42E1-9185-C340E646C7A4}"/>
    <dgm:cxn modelId="{1BB06541-ECAE-453F-8037-608D66E5F2BB}" srcId="{2564AD1D-FC80-4C6B-9CFD-D422B83B7D79}" destId="{91039FB2-B42F-4BEC-A312-B8709A666C1C}" srcOrd="3" destOrd="0" parTransId="{A59AF816-DFD0-425A-9F2D-7191320B3AA0}" sibTransId="{7A82BE47-AFCB-4547-A408-28E72B3863D1}"/>
    <dgm:cxn modelId="{A16B523E-9B38-4683-AFB3-094829A89A33}" type="presOf" srcId="{FF7BF280-46BD-451E-98CE-DB4BD6069896}" destId="{170C1581-51D8-4D76-8CAB-122E90AC0977}" srcOrd="0" destOrd="2" presId="urn:microsoft.com/office/officeart/2005/8/layout/hList6"/>
    <dgm:cxn modelId="{B7EDC34B-3A7B-4F74-A486-A8D6D74EBF46}" type="presOf" srcId="{330432D3-F562-440F-AD2D-5C6038FD7ACB}" destId="{170C1581-51D8-4D76-8CAB-122E90AC0977}" srcOrd="0" destOrd="0" presId="urn:microsoft.com/office/officeart/2005/8/layout/hList6"/>
    <dgm:cxn modelId="{DA46068F-EFBD-421C-BF03-DD40F7331279}" type="presOf" srcId="{32605027-2EA3-4672-A983-9C90586E3B9F}" destId="{68F324A1-0118-4B06-ACF6-79C4134F89B5}" srcOrd="0" destOrd="5" presId="urn:microsoft.com/office/officeart/2005/8/layout/hList6"/>
    <dgm:cxn modelId="{44DE3413-8C9C-4903-8EB8-342F817EB8EF}" type="presOf" srcId="{DE1DBC64-74B0-423D-A436-C5BC75532506}" destId="{E03633CE-8A5E-45A8-948D-5770AC7B5547}" srcOrd="0" destOrd="3" presId="urn:microsoft.com/office/officeart/2005/8/layout/hList6"/>
    <dgm:cxn modelId="{FB4FFA41-88E2-4498-9CEE-71645EC71D80}" srcId="{106945AB-00E5-49FA-A265-4FFF69E5D277}" destId="{516FB810-EE28-4300-BCC4-9C520A48DB54}" srcOrd="3" destOrd="0" parTransId="{49BA6C3D-B21F-44C5-876A-790BEC22654E}" sibTransId="{EC77CEF1-A350-4A1B-8686-EC0F69B6307A}"/>
    <dgm:cxn modelId="{A026BD43-43B9-4BB7-B6FC-B0735A252027}" srcId="{106945AB-00E5-49FA-A265-4FFF69E5D277}" destId="{8070AEAD-52BC-4E29-BA72-477614047DD2}" srcOrd="1" destOrd="0" parTransId="{F6660917-0755-466D-BCE3-637FA359E405}" sibTransId="{0216B236-7BAF-41CF-826F-4098CAF704CF}"/>
    <dgm:cxn modelId="{ED3B196A-5DCF-4EAC-8D31-5F7CE7A84247}" type="presOf" srcId="{8B9098D5-3B2E-4C73-B1BE-A6DD88265550}" destId="{E03633CE-8A5E-45A8-948D-5770AC7B5547}" srcOrd="0" destOrd="9" presId="urn:microsoft.com/office/officeart/2005/8/layout/hList6"/>
    <dgm:cxn modelId="{7DB3436A-C748-44A9-A3D1-7D9EE74DC9C0}" type="presOf" srcId="{EF954EEB-6B12-405C-B6B0-381DE16E8A15}" destId="{68F324A1-0118-4B06-ACF6-79C4134F89B5}" srcOrd="0" destOrd="3" presId="urn:microsoft.com/office/officeart/2005/8/layout/hList6"/>
    <dgm:cxn modelId="{14D4A528-D891-4944-8E76-7508ABE91FAC}" srcId="{254E162B-C941-4305-A3C8-04B7BB972224}" destId="{DABF6396-0967-410B-84C9-D314EB47162B}" srcOrd="3" destOrd="0" parTransId="{FB9C9F57-A967-486B-85E0-8126D8399531}" sibTransId="{88C86944-D187-43BD-B08D-2857EB4B4B34}"/>
    <dgm:cxn modelId="{1ACAF602-F652-4376-9744-43680099E6C3}" type="presOf" srcId="{91039FB2-B42F-4BEC-A312-B8709A666C1C}" destId="{D4D3BEC5-20C5-490C-A392-B19C90EE9A9B}" srcOrd="0" destOrd="4" presId="urn:microsoft.com/office/officeart/2005/8/layout/hList6"/>
    <dgm:cxn modelId="{B2512950-DF8C-44CE-A126-CD4C8FACD6BD}" type="presOf" srcId="{41701789-F367-41DC-9DB0-44398ABB816D}" destId="{E03633CE-8A5E-45A8-948D-5770AC7B5547}" srcOrd="0" destOrd="7" presId="urn:microsoft.com/office/officeart/2005/8/layout/hList6"/>
    <dgm:cxn modelId="{2A752F06-497C-46CA-8A32-CCB39B4F3BEE}" type="presOf" srcId="{2F1A32D8-295D-493D-B7A2-7B4D335991FB}" destId="{D4D3BEC5-20C5-490C-A392-B19C90EE9A9B}" srcOrd="0" destOrd="3" presId="urn:microsoft.com/office/officeart/2005/8/layout/hList6"/>
    <dgm:cxn modelId="{C6FBAC5C-7225-4970-A54B-36BAD65C109A}" srcId="{106945AB-00E5-49FA-A265-4FFF69E5D277}" destId="{F259A725-E80D-4FBA-8E19-91F4512E6EA2}" srcOrd="0" destOrd="0" parTransId="{38603C47-2419-4561-B3EB-B8419EDC46CF}" sibTransId="{F5761C98-525C-4998-A9D6-318A606ED861}"/>
    <dgm:cxn modelId="{F76C235C-67B8-4D54-B387-2B86770D85B6}" type="presOf" srcId="{5894FFAF-33CC-4688-B444-0B40B281A2FB}" destId="{5233CF0D-0828-45A4-A17A-423ADA48A87F}" srcOrd="0" destOrd="0" presId="urn:microsoft.com/office/officeart/2005/8/layout/hList6"/>
    <dgm:cxn modelId="{D4989E71-D502-4BED-AA15-8FD68B48A133}" srcId="{5894FFAF-33CC-4688-B444-0B40B281A2FB}" destId="{2564AD1D-FC80-4C6B-9CFD-D422B83B7D79}" srcOrd="2" destOrd="0" parTransId="{FECE0F13-B8F3-4BEA-9769-F8631EBA4BE1}" sibTransId="{5DCAFB40-4E74-4700-989F-BF52189AA535}"/>
    <dgm:cxn modelId="{94DBDAC3-45EC-4633-9283-F8A272165E6A}" type="presOf" srcId="{6B0707B2-B03C-4B85-9C7D-1F173067009A}" destId="{68F324A1-0118-4B06-ACF6-79C4134F89B5}" srcOrd="0" destOrd="2" presId="urn:microsoft.com/office/officeart/2005/8/layout/hList6"/>
    <dgm:cxn modelId="{62BCD542-23E9-4796-9690-64AE732FA097}" type="presOf" srcId="{DABF6396-0967-410B-84C9-D314EB47162B}" destId="{68F324A1-0118-4B06-ACF6-79C4134F89B5}" srcOrd="0" destOrd="4" presId="urn:microsoft.com/office/officeart/2005/8/layout/hList6"/>
    <dgm:cxn modelId="{51D46C65-354D-4084-8CED-81E89AD045B4}" srcId="{254E162B-C941-4305-A3C8-04B7BB972224}" destId="{32605027-2EA3-4672-A983-9C90586E3B9F}" srcOrd="4" destOrd="0" parTransId="{BD7915BC-3B23-4DED-BA4C-6656EE45A0BF}" sibTransId="{DCCBECB8-CA27-4F61-BBF2-675AF3A3D706}"/>
    <dgm:cxn modelId="{8DC2CF9E-D9CE-4122-8CA3-B4703EAA447C}" srcId="{2564AD1D-FC80-4C6B-9CFD-D422B83B7D79}" destId="{F7F47F87-B6C1-4DE4-9609-3D99A2D6A3B2}" srcOrd="1" destOrd="0" parTransId="{F6AC6391-F144-4D7B-8E15-E652BB19AD3E}" sibTransId="{E67B59FB-8D66-425F-B656-85595CCDAAE8}"/>
    <dgm:cxn modelId="{8C9D6EA5-1288-46BF-A341-FF8E99B495E1}" type="presParOf" srcId="{5233CF0D-0828-45A4-A17A-423ADA48A87F}" destId="{68F324A1-0118-4B06-ACF6-79C4134F89B5}" srcOrd="0" destOrd="0" presId="urn:microsoft.com/office/officeart/2005/8/layout/hList6"/>
    <dgm:cxn modelId="{E803A78A-C246-4786-9041-176978D02395}" type="presParOf" srcId="{5233CF0D-0828-45A4-A17A-423ADA48A87F}" destId="{E6B2A27A-6588-43FA-93F6-B3167D68F4D4}" srcOrd="1" destOrd="0" presId="urn:microsoft.com/office/officeart/2005/8/layout/hList6"/>
    <dgm:cxn modelId="{4655FBAC-D2EF-4F98-88BA-CBC2A2BAF0CA}" type="presParOf" srcId="{5233CF0D-0828-45A4-A17A-423ADA48A87F}" destId="{170C1581-51D8-4D76-8CAB-122E90AC0977}" srcOrd="2" destOrd="0" presId="urn:microsoft.com/office/officeart/2005/8/layout/hList6"/>
    <dgm:cxn modelId="{6FC9C376-2CDD-44B4-869E-3D0DF3B03E5C}" type="presParOf" srcId="{5233CF0D-0828-45A4-A17A-423ADA48A87F}" destId="{E9EA30CB-1383-42CB-B648-B88A47A861C7}" srcOrd="3" destOrd="0" presId="urn:microsoft.com/office/officeart/2005/8/layout/hList6"/>
    <dgm:cxn modelId="{059D81A1-37F3-4F5F-A641-8FB7962A26D6}" type="presParOf" srcId="{5233CF0D-0828-45A4-A17A-423ADA48A87F}" destId="{D4D3BEC5-20C5-490C-A392-B19C90EE9A9B}" srcOrd="4" destOrd="0" presId="urn:microsoft.com/office/officeart/2005/8/layout/hList6"/>
    <dgm:cxn modelId="{2B5D4118-0920-48EE-AF4F-330E9739B38C}" type="presParOf" srcId="{5233CF0D-0828-45A4-A17A-423ADA48A87F}" destId="{D4FD460E-4118-49B7-B99D-A21B05581DF2}" srcOrd="5" destOrd="0" presId="urn:microsoft.com/office/officeart/2005/8/layout/hList6"/>
    <dgm:cxn modelId="{FB1D0557-0A06-4396-8BB5-BE1D1CED1B4A}" type="presParOf" srcId="{5233CF0D-0828-45A4-A17A-423ADA48A87F}" destId="{E03633CE-8A5E-45A8-948D-5770AC7B5547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94FFAF-33CC-4688-B444-0B40B281A2F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54E34FF-56BC-4408-B963-81188EDAD006}">
      <dgm:prSet phldrT="[Текст]" custT="1"/>
      <dgm:spPr/>
      <dgm:t>
        <a:bodyPr/>
        <a:lstStyle/>
        <a:p>
          <a:r>
            <a:rPr lang="en-US" sz="2000" b="1" i="0" u="none" dirty="0" smtClean="0"/>
            <a:t>Formatters</a:t>
          </a:r>
          <a:endParaRPr lang="ru-RU" sz="2000" dirty="0"/>
        </a:p>
      </dgm:t>
    </dgm:pt>
    <dgm:pt modelId="{728C55ED-3B2E-4062-B933-7B546E4541E0}" type="parTrans" cxnId="{D5C54691-9735-425B-B2D2-2172F5601560}">
      <dgm:prSet/>
      <dgm:spPr/>
      <dgm:t>
        <a:bodyPr/>
        <a:lstStyle/>
        <a:p>
          <a:endParaRPr lang="ru-RU"/>
        </a:p>
      </dgm:t>
    </dgm:pt>
    <dgm:pt modelId="{AC0111A3-9D18-4EF1-9F18-40820640D0BC}" type="sibTrans" cxnId="{D5C54691-9735-425B-B2D2-2172F5601560}">
      <dgm:prSet/>
      <dgm:spPr/>
      <dgm:t>
        <a:bodyPr/>
        <a:lstStyle/>
        <a:p>
          <a:endParaRPr lang="ru-RU"/>
        </a:p>
      </dgm:t>
    </dgm:pt>
    <dgm:pt modelId="{40B359DA-0451-4CC5-B5FD-1E6C0E4E1FB1}">
      <dgm:prSet phldrT="[Текст]" custT="1"/>
      <dgm:spPr/>
      <dgm:t>
        <a:bodyPr/>
        <a:lstStyle/>
        <a:p>
          <a:r>
            <a:rPr lang="en-US" sz="1600" b="0" i="0" u="none" dirty="0" smtClean="0"/>
            <a:t>XML parser</a:t>
          </a:r>
          <a:endParaRPr lang="ru-RU" sz="1600" dirty="0"/>
        </a:p>
      </dgm:t>
    </dgm:pt>
    <dgm:pt modelId="{1F11623C-5CDE-40E6-BBDE-D8BEE3FAC2DA}" type="parTrans" cxnId="{E7375F46-AAC9-4F45-AF7B-EEF52ACDA514}">
      <dgm:prSet/>
      <dgm:spPr/>
      <dgm:t>
        <a:bodyPr/>
        <a:lstStyle/>
        <a:p>
          <a:endParaRPr lang="ru-RU"/>
        </a:p>
      </dgm:t>
    </dgm:pt>
    <dgm:pt modelId="{EEE1EE50-9181-478A-B01B-1D708001B319}" type="sibTrans" cxnId="{E7375F46-AAC9-4F45-AF7B-EEF52ACDA514}">
      <dgm:prSet/>
      <dgm:spPr/>
      <dgm:t>
        <a:bodyPr/>
        <a:lstStyle/>
        <a:p>
          <a:endParaRPr lang="ru-RU"/>
        </a:p>
      </dgm:t>
    </dgm:pt>
    <dgm:pt modelId="{8CBE2E3D-5287-4066-830A-7CF3BBEA8EF9}">
      <dgm:prSet custT="1"/>
      <dgm:spPr/>
      <dgm:t>
        <a:bodyPr/>
        <a:lstStyle/>
        <a:p>
          <a:r>
            <a:rPr lang="en-US" sz="1600" b="0" i="0" u="none" dirty="0" err="1" smtClean="0"/>
            <a:t>htmlParser</a:t>
          </a:r>
          <a:endParaRPr lang="en-US" sz="1600" dirty="0"/>
        </a:p>
      </dgm:t>
    </dgm:pt>
    <dgm:pt modelId="{B387466E-5C08-4C86-9C4F-6F09683B2840}" type="parTrans" cxnId="{144CE57B-BFFB-428B-9EAC-75A0CD5A60C0}">
      <dgm:prSet/>
      <dgm:spPr/>
      <dgm:t>
        <a:bodyPr/>
        <a:lstStyle/>
        <a:p>
          <a:endParaRPr lang="ru-RU"/>
        </a:p>
      </dgm:t>
    </dgm:pt>
    <dgm:pt modelId="{2F8947E8-E338-41AE-B5A2-409DBDCBC677}" type="sibTrans" cxnId="{144CE57B-BFFB-428B-9EAC-75A0CD5A60C0}">
      <dgm:prSet/>
      <dgm:spPr/>
      <dgm:t>
        <a:bodyPr/>
        <a:lstStyle/>
        <a:p>
          <a:endParaRPr lang="ru-RU"/>
        </a:p>
      </dgm:t>
    </dgm:pt>
    <dgm:pt modelId="{90E06387-9B5B-4188-B7B7-6DEB57E8EC4A}">
      <dgm:prSet custT="1"/>
      <dgm:spPr/>
      <dgm:t>
        <a:bodyPr/>
        <a:lstStyle/>
        <a:p>
          <a:r>
            <a:rPr lang="en-US" sz="1600" b="0" i="0" u="none" dirty="0" err="1" smtClean="0"/>
            <a:t>json-lua</a:t>
          </a:r>
          <a:r>
            <a:rPr lang="en-US" sz="1600" b="0" i="0" u="none" dirty="0" smtClean="0"/>
            <a:t> </a:t>
          </a:r>
          <a:r>
            <a:rPr lang="en-US" sz="1600" b="0" i="0" u="none" dirty="0" err="1" smtClean="0"/>
            <a:t>fromatters</a:t>
          </a:r>
          <a:endParaRPr lang="en-US" sz="1600" dirty="0"/>
        </a:p>
      </dgm:t>
    </dgm:pt>
    <dgm:pt modelId="{CA926343-BE70-46B6-B3DA-0F8CE3D1F690}" type="parTrans" cxnId="{475EF7C8-69B8-41B2-9CCD-3E1549A2D940}">
      <dgm:prSet/>
      <dgm:spPr/>
      <dgm:t>
        <a:bodyPr/>
        <a:lstStyle/>
        <a:p>
          <a:endParaRPr lang="ru-RU"/>
        </a:p>
      </dgm:t>
    </dgm:pt>
    <dgm:pt modelId="{F3449E61-1960-4DA1-AC2C-79474EB890FC}" type="sibTrans" cxnId="{475EF7C8-69B8-41B2-9CCD-3E1549A2D940}">
      <dgm:prSet/>
      <dgm:spPr/>
      <dgm:t>
        <a:bodyPr/>
        <a:lstStyle/>
        <a:p>
          <a:endParaRPr lang="ru-RU"/>
        </a:p>
      </dgm:t>
    </dgm:pt>
    <dgm:pt modelId="{D3EFEA9F-CCE3-4F06-BEE7-B7DF7AD5A4C5}">
      <dgm:prSet custT="1"/>
      <dgm:spPr/>
      <dgm:t>
        <a:bodyPr/>
        <a:lstStyle/>
        <a:p>
          <a:r>
            <a:rPr lang="en-US" sz="1600" b="0" i="0" u="none" dirty="0" smtClean="0"/>
            <a:t>HAML parser</a:t>
          </a:r>
          <a:endParaRPr lang="en-US" sz="1600" dirty="0"/>
        </a:p>
      </dgm:t>
    </dgm:pt>
    <dgm:pt modelId="{BE8C427F-04CD-4BBC-BF23-FB87A0944A03}" type="parTrans" cxnId="{CB140D0D-2089-4AA1-A94B-AF7EA75FE747}">
      <dgm:prSet/>
      <dgm:spPr/>
      <dgm:t>
        <a:bodyPr/>
        <a:lstStyle/>
        <a:p>
          <a:endParaRPr lang="ru-RU"/>
        </a:p>
      </dgm:t>
    </dgm:pt>
    <dgm:pt modelId="{A00FDBD6-012C-4744-A6CB-B6176158925E}" type="sibTrans" cxnId="{CB140D0D-2089-4AA1-A94B-AF7EA75FE747}">
      <dgm:prSet/>
      <dgm:spPr/>
      <dgm:t>
        <a:bodyPr/>
        <a:lstStyle/>
        <a:p>
          <a:endParaRPr lang="ru-RU"/>
        </a:p>
      </dgm:t>
    </dgm:pt>
    <dgm:pt modelId="{D08371D3-62C4-426B-A5BD-9032A8F4DF9E}">
      <dgm:prSet custT="1"/>
      <dgm:spPr/>
      <dgm:t>
        <a:bodyPr/>
        <a:lstStyle/>
        <a:p>
          <a:r>
            <a:rPr lang="en-US" sz="1600" b="0" i="0" u="none" dirty="0" smtClean="0"/>
            <a:t>YAML parser</a:t>
          </a:r>
          <a:endParaRPr lang="en-US" sz="1600" dirty="0"/>
        </a:p>
      </dgm:t>
    </dgm:pt>
    <dgm:pt modelId="{E69906D1-DAD8-49F8-BF6F-C2C58F753E95}" type="parTrans" cxnId="{80F8DA5A-E902-41F9-AF22-1DE4E358AFFC}">
      <dgm:prSet/>
      <dgm:spPr/>
      <dgm:t>
        <a:bodyPr/>
        <a:lstStyle/>
        <a:p>
          <a:endParaRPr lang="ru-RU"/>
        </a:p>
      </dgm:t>
    </dgm:pt>
    <dgm:pt modelId="{CF11A5D4-1738-4F08-9A74-F93E7839AAB6}" type="sibTrans" cxnId="{80F8DA5A-E902-41F9-AF22-1DE4E358AFFC}">
      <dgm:prSet/>
      <dgm:spPr/>
      <dgm:t>
        <a:bodyPr/>
        <a:lstStyle/>
        <a:p>
          <a:endParaRPr lang="ru-RU"/>
        </a:p>
      </dgm:t>
    </dgm:pt>
    <dgm:pt modelId="{4EB7C905-6712-438A-BC9E-BFE53D4604FA}">
      <dgm:prSet custT="1"/>
      <dgm:spPr/>
      <dgm:t>
        <a:bodyPr/>
        <a:lstStyle/>
        <a:p>
          <a:r>
            <a:rPr lang="en-US" sz="1600" b="0" i="0" u="none" smtClean="0"/>
            <a:t>Safe templates</a:t>
          </a:r>
          <a:endParaRPr lang="en-US" sz="1600"/>
        </a:p>
      </dgm:t>
    </dgm:pt>
    <dgm:pt modelId="{4CA8DCA5-0AE8-4261-AC96-06183762AF1D}" type="parTrans" cxnId="{C4B1F596-774D-4231-BBDD-C15848EAB9FE}">
      <dgm:prSet/>
      <dgm:spPr/>
      <dgm:t>
        <a:bodyPr/>
        <a:lstStyle/>
        <a:p>
          <a:endParaRPr lang="ru-RU"/>
        </a:p>
      </dgm:t>
    </dgm:pt>
    <dgm:pt modelId="{AFACFC55-C7AD-4DD1-B0E6-4E7C802641E0}" type="sibTrans" cxnId="{C4B1F596-774D-4231-BBDD-C15848EAB9FE}">
      <dgm:prSet/>
      <dgm:spPr/>
      <dgm:t>
        <a:bodyPr/>
        <a:lstStyle/>
        <a:p>
          <a:endParaRPr lang="ru-RU"/>
        </a:p>
      </dgm:t>
    </dgm:pt>
    <dgm:pt modelId="{45F84B0B-8596-4FD3-9C85-034B65C60DE1}">
      <dgm:prSet custT="1"/>
      <dgm:spPr/>
      <dgm:t>
        <a:bodyPr/>
        <a:lstStyle/>
        <a:p>
          <a:r>
            <a:rPr lang="en-US" sz="1600" b="0" i="0" u="none" dirty="0" smtClean="0"/>
            <a:t>Dynamic  Lua bindings to </a:t>
          </a:r>
          <a:r>
            <a:rPr lang="en-US" sz="1600" b="0" i="0" u="none" dirty="0" err="1" smtClean="0"/>
            <a:t>GObject</a:t>
          </a:r>
          <a:r>
            <a:rPr lang="en-US" sz="1600" b="0" i="0" u="none" dirty="0" smtClean="0"/>
            <a:t> libraries (</a:t>
          </a:r>
          <a:r>
            <a:rPr lang="en-US" sz="1600" b="0" i="0" u="none" dirty="0" err="1" smtClean="0"/>
            <a:t>lgi</a:t>
          </a:r>
          <a:r>
            <a:rPr lang="en-US" sz="1600" b="0" i="0" u="none" dirty="0" smtClean="0"/>
            <a:t>)</a:t>
          </a:r>
          <a:endParaRPr lang="en-US" sz="1600" dirty="0"/>
        </a:p>
      </dgm:t>
    </dgm:pt>
    <dgm:pt modelId="{48B52CB7-351E-4F82-AD52-D6F85FCC1DB7}" type="parTrans" cxnId="{6DBC08DE-93DB-405E-BD3A-BE976A3A2037}">
      <dgm:prSet/>
      <dgm:spPr/>
      <dgm:t>
        <a:bodyPr/>
        <a:lstStyle/>
        <a:p>
          <a:endParaRPr lang="ru-RU"/>
        </a:p>
      </dgm:t>
    </dgm:pt>
    <dgm:pt modelId="{BFA1B153-635D-431E-BE59-48DCA6F7D1DE}" type="sibTrans" cxnId="{6DBC08DE-93DB-405E-BD3A-BE976A3A2037}">
      <dgm:prSet/>
      <dgm:spPr/>
      <dgm:t>
        <a:bodyPr/>
        <a:lstStyle/>
        <a:p>
          <a:endParaRPr lang="ru-RU"/>
        </a:p>
      </dgm:t>
    </dgm:pt>
    <dgm:pt modelId="{A3C5B033-2409-417E-B563-73AB133A3FEB}">
      <dgm:prSet custT="1"/>
      <dgm:spPr/>
      <dgm:t>
        <a:bodyPr/>
        <a:lstStyle/>
        <a:p>
          <a:r>
            <a:rPr lang="pt-BR" sz="1600" b="0" i="0" u="none" dirty="0" smtClean="0"/>
            <a:t>Use COM libraries from Lua (LuaCOM)</a:t>
          </a:r>
          <a:endParaRPr lang="pt-BR" sz="1600" dirty="0"/>
        </a:p>
      </dgm:t>
    </dgm:pt>
    <dgm:pt modelId="{329B665F-4674-432E-841A-F126D47920B0}" type="parTrans" cxnId="{6C646E2A-D859-43CD-9F86-15BCBFF1C4C3}">
      <dgm:prSet/>
      <dgm:spPr/>
      <dgm:t>
        <a:bodyPr/>
        <a:lstStyle/>
        <a:p>
          <a:endParaRPr lang="ru-RU"/>
        </a:p>
      </dgm:t>
    </dgm:pt>
    <dgm:pt modelId="{807BA917-7A33-4129-A29B-0045D9C8461E}" type="sibTrans" cxnId="{6C646E2A-D859-43CD-9F86-15BCBFF1C4C3}">
      <dgm:prSet/>
      <dgm:spPr/>
      <dgm:t>
        <a:bodyPr/>
        <a:lstStyle/>
        <a:p>
          <a:endParaRPr lang="ru-RU"/>
        </a:p>
      </dgm:t>
    </dgm:pt>
    <dgm:pt modelId="{C8F45537-3945-476A-9336-77750769E641}">
      <dgm:prSet custT="1"/>
      <dgm:spPr/>
      <dgm:t>
        <a:bodyPr/>
        <a:lstStyle/>
        <a:p>
          <a:r>
            <a:rPr lang="en-US" sz="1600" b="0" i="0" u="none" dirty="0" smtClean="0"/>
            <a:t>{{Mustache}} rendering for Lua</a:t>
          </a:r>
          <a:endParaRPr lang="en-US" sz="1600" dirty="0"/>
        </a:p>
      </dgm:t>
    </dgm:pt>
    <dgm:pt modelId="{582AF0F4-4C9D-4DF0-88C7-CDAD7B9D23F9}" type="parTrans" cxnId="{E3EB2283-EEE0-475B-8662-28FA1604AFC5}">
      <dgm:prSet/>
      <dgm:spPr/>
      <dgm:t>
        <a:bodyPr/>
        <a:lstStyle/>
        <a:p>
          <a:endParaRPr lang="ru-RU"/>
        </a:p>
      </dgm:t>
    </dgm:pt>
    <dgm:pt modelId="{469F5837-0A32-49F3-B432-DC1D40DA9C41}" type="sibTrans" cxnId="{E3EB2283-EEE0-475B-8662-28FA1604AFC5}">
      <dgm:prSet/>
      <dgm:spPr/>
      <dgm:t>
        <a:bodyPr/>
        <a:lstStyle/>
        <a:p>
          <a:endParaRPr lang="ru-RU"/>
        </a:p>
      </dgm:t>
    </dgm:pt>
    <dgm:pt modelId="{6C53A0D9-2896-4929-8C9D-1E97C79BC09D}">
      <dgm:prSet custT="1"/>
      <dgm:spPr/>
      <dgm:t>
        <a:bodyPr/>
        <a:lstStyle/>
        <a:p>
          <a:r>
            <a:rPr lang="en-US" sz="1600" b="0" i="0" u="none" dirty="0" smtClean="0"/>
            <a:t>Lua bindings to </a:t>
          </a:r>
          <a:r>
            <a:rPr lang="en-US" sz="1600" b="0" i="0" u="none" dirty="0" err="1" smtClean="0"/>
            <a:t>ZeroMQ</a:t>
          </a:r>
          <a:r>
            <a:rPr lang="en-US" sz="1600" b="0" i="0" u="none" dirty="0" smtClean="0"/>
            <a:t> 3</a:t>
          </a:r>
          <a:endParaRPr lang="en-US" sz="1600" dirty="0"/>
        </a:p>
      </dgm:t>
    </dgm:pt>
    <dgm:pt modelId="{6321638A-74C8-43D9-A8BD-EF5A0C68AF63}" type="parTrans" cxnId="{3686DF46-84F9-4581-8D54-0B706AED6190}">
      <dgm:prSet/>
      <dgm:spPr/>
      <dgm:t>
        <a:bodyPr/>
        <a:lstStyle/>
        <a:p>
          <a:endParaRPr lang="ru-RU"/>
        </a:p>
      </dgm:t>
    </dgm:pt>
    <dgm:pt modelId="{F5927A7A-530C-447A-9C74-5369C011EB47}" type="sibTrans" cxnId="{3686DF46-84F9-4581-8D54-0B706AED6190}">
      <dgm:prSet/>
      <dgm:spPr/>
      <dgm:t>
        <a:bodyPr/>
        <a:lstStyle/>
        <a:p>
          <a:endParaRPr lang="ru-RU"/>
        </a:p>
      </dgm:t>
    </dgm:pt>
    <dgm:pt modelId="{AC16B213-BEBA-49F2-BC6C-7767D87F7BC6}">
      <dgm:prSet custT="1"/>
      <dgm:spPr/>
      <dgm:t>
        <a:bodyPr/>
        <a:lstStyle/>
        <a:p>
          <a:r>
            <a:rPr lang="en-US" sz="1600" b="0" i="0" u="none" dirty="0" err="1" smtClean="0"/>
            <a:t>moonscript</a:t>
          </a:r>
          <a:r>
            <a:rPr lang="en-US" sz="1600" b="0" i="0" u="none" dirty="0" smtClean="0"/>
            <a:t>  to Lua compiler</a:t>
          </a:r>
          <a:endParaRPr lang="en-US" sz="1600" dirty="0"/>
        </a:p>
      </dgm:t>
    </dgm:pt>
    <dgm:pt modelId="{FB9595EF-A1BB-4725-A78C-78267279D155}" type="parTrans" cxnId="{D8A1F176-23F6-48CD-B188-4FDC899B71A1}">
      <dgm:prSet/>
      <dgm:spPr/>
      <dgm:t>
        <a:bodyPr/>
        <a:lstStyle/>
        <a:p>
          <a:endParaRPr lang="ru-RU"/>
        </a:p>
      </dgm:t>
    </dgm:pt>
    <dgm:pt modelId="{767D3BEB-DC5A-4DEF-B09E-3C324EAF9CE2}" type="sibTrans" cxnId="{D8A1F176-23F6-48CD-B188-4FDC899B71A1}">
      <dgm:prSet/>
      <dgm:spPr/>
      <dgm:t>
        <a:bodyPr/>
        <a:lstStyle/>
        <a:p>
          <a:endParaRPr lang="ru-RU"/>
        </a:p>
      </dgm:t>
    </dgm:pt>
    <dgm:pt modelId="{0ACEA1BE-B14E-4853-BACE-8F77474E06AF}">
      <dgm:prSet custT="1"/>
      <dgm:spPr/>
      <dgm:t>
        <a:bodyPr/>
        <a:lstStyle/>
        <a:p>
          <a:r>
            <a:rPr lang="en-US" sz="1600" b="0" i="0" u="none" smtClean="0"/>
            <a:t>HTML escaper</a:t>
          </a:r>
          <a:endParaRPr lang="en-US" sz="1600"/>
        </a:p>
      </dgm:t>
    </dgm:pt>
    <dgm:pt modelId="{AF525FF6-9FEB-47F1-9626-02DEC15165D3}" type="parTrans" cxnId="{670021AE-6330-45D3-A22F-4214E774BD82}">
      <dgm:prSet/>
      <dgm:spPr/>
      <dgm:t>
        <a:bodyPr/>
        <a:lstStyle/>
        <a:p>
          <a:endParaRPr lang="ru-RU"/>
        </a:p>
      </dgm:t>
    </dgm:pt>
    <dgm:pt modelId="{0303AAB6-DF61-41F3-BAD3-573281A1E766}" type="sibTrans" cxnId="{670021AE-6330-45D3-A22F-4214E774BD82}">
      <dgm:prSet/>
      <dgm:spPr/>
      <dgm:t>
        <a:bodyPr/>
        <a:lstStyle/>
        <a:p>
          <a:endParaRPr lang="ru-RU"/>
        </a:p>
      </dgm:t>
    </dgm:pt>
    <dgm:pt modelId="{7810A678-23BD-4782-BF1E-9F223D9EDF58}">
      <dgm:prSet custT="1"/>
      <dgm:spPr/>
      <dgm:t>
        <a:bodyPr/>
        <a:lstStyle/>
        <a:p>
          <a:r>
            <a:rPr lang="en-US" sz="1600" b="0" i="0" u="none" dirty="0" smtClean="0"/>
            <a:t>i18n library</a:t>
          </a:r>
          <a:endParaRPr lang="en-US" sz="1600" dirty="0"/>
        </a:p>
      </dgm:t>
    </dgm:pt>
    <dgm:pt modelId="{84B39597-8C7E-4167-8248-9075AA1FF5F3}" type="parTrans" cxnId="{DC2AC832-5BC2-4BF4-BF63-1917F4E0FDBD}">
      <dgm:prSet/>
      <dgm:spPr/>
      <dgm:t>
        <a:bodyPr/>
        <a:lstStyle/>
        <a:p>
          <a:endParaRPr lang="ru-RU"/>
        </a:p>
      </dgm:t>
    </dgm:pt>
    <dgm:pt modelId="{C97126D3-4B8E-43AE-9451-8DA713D27B7B}" type="sibTrans" cxnId="{DC2AC832-5BC2-4BF4-BF63-1917F4E0FDBD}">
      <dgm:prSet/>
      <dgm:spPr/>
      <dgm:t>
        <a:bodyPr/>
        <a:lstStyle/>
        <a:p>
          <a:endParaRPr lang="ru-RU"/>
        </a:p>
      </dgm:t>
    </dgm:pt>
    <dgm:pt modelId="{449191A2-F29B-48B4-9D73-B925E2D30D15}">
      <dgm:prSet phldrT="[Текст]" custT="1"/>
      <dgm:spPr/>
      <dgm:t>
        <a:bodyPr/>
        <a:lstStyle/>
        <a:p>
          <a:r>
            <a:rPr lang="en-US" sz="2000" b="1" i="0" u="none" dirty="0" smtClean="0"/>
            <a:t>DB</a:t>
          </a:r>
          <a:endParaRPr lang="ru-RU" sz="2000" dirty="0"/>
        </a:p>
      </dgm:t>
    </dgm:pt>
    <dgm:pt modelId="{E0BB1FB1-0BDB-4DC9-A357-E87815564D99}" type="parTrans" cxnId="{DD0E5A45-601E-4219-933D-BA3C45A90505}">
      <dgm:prSet/>
      <dgm:spPr/>
      <dgm:t>
        <a:bodyPr/>
        <a:lstStyle/>
        <a:p>
          <a:endParaRPr lang="ru-RU"/>
        </a:p>
      </dgm:t>
    </dgm:pt>
    <dgm:pt modelId="{CB9BAE5C-3799-4BBF-84D2-96A0AE64E621}" type="sibTrans" cxnId="{DD0E5A45-601E-4219-933D-BA3C45A90505}">
      <dgm:prSet/>
      <dgm:spPr/>
      <dgm:t>
        <a:bodyPr/>
        <a:lstStyle/>
        <a:p>
          <a:endParaRPr lang="ru-RU"/>
        </a:p>
      </dgm:t>
    </dgm:pt>
    <dgm:pt modelId="{A2BE857C-C778-42C5-A0DD-150822C8EDAC}">
      <dgm:prSet phldrT="[Текст]" custT="1"/>
      <dgm:spPr/>
      <dgm:t>
        <a:bodyPr/>
        <a:lstStyle/>
        <a:p>
          <a:r>
            <a:rPr lang="en-US" sz="1600" b="0" i="0" u="none" dirty="0" smtClean="0"/>
            <a:t>Lua-SQLite bindings</a:t>
          </a:r>
          <a:endParaRPr lang="ru-RU" sz="1600" dirty="0"/>
        </a:p>
      </dgm:t>
    </dgm:pt>
    <dgm:pt modelId="{B89D9D3C-961D-49D6-BB13-4747AA01C933}" type="parTrans" cxnId="{5EAB7D83-DFA1-4738-A802-B6B64F247845}">
      <dgm:prSet/>
      <dgm:spPr/>
      <dgm:t>
        <a:bodyPr/>
        <a:lstStyle/>
        <a:p>
          <a:endParaRPr lang="ru-RU"/>
        </a:p>
      </dgm:t>
    </dgm:pt>
    <dgm:pt modelId="{2F46D67C-97F4-4FC5-9418-22ACA26B5D58}" type="sibTrans" cxnId="{5EAB7D83-DFA1-4738-A802-B6B64F247845}">
      <dgm:prSet/>
      <dgm:spPr/>
      <dgm:t>
        <a:bodyPr/>
        <a:lstStyle/>
        <a:p>
          <a:endParaRPr lang="ru-RU"/>
        </a:p>
      </dgm:t>
    </dgm:pt>
    <dgm:pt modelId="{FCD48C0C-90F4-4616-868E-E7F7B5450196}">
      <dgm:prSet custT="1"/>
      <dgm:spPr/>
      <dgm:t>
        <a:bodyPr/>
        <a:lstStyle/>
        <a:p>
          <a:r>
            <a:rPr lang="en-US" sz="1600" b="0" i="0" u="none" dirty="0" smtClean="0"/>
            <a:t>Database abstractions</a:t>
          </a:r>
          <a:endParaRPr lang="en-US" sz="1600" dirty="0"/>
        </a:p>
      </dgm:t>
    </dgm:pt>
    <dgm:pt modelId="{B0F4D8D2-5437-4137-8A08-3733A960CD65}" type="parTrans" cxnId="{1635F3A8-1359-4489-8AA4-3B08A81FA75B}">
      <dgm:prSet/>
      <dgm:spPr/>
      <dgm:t>
        <a:bodyPr/>
        <a:lstStyle/>
        <a:p>
          <a:endParaRPr lang="ru-RU"/>
        </a:p>
      </dgm:t>
    </dgm:pt>
    <dgm:pt modelId="{0D04A68B-4586-4526-AD21-890929E282A0}" type="sibTrans" cxnId="{1635F3A8-1359-4489-8AA4-3B08A81FA75B}">
      <dgm:prSet/>
      <dgm:spPr/>
      <dgm:t>
        <a:bodyPr/>
        <a:lstStyle/>
        <a:p>
          <a:endParaRPr lang="ru-RU"/>
        </a:p>
      </dgm:t>
    </dgm:pt>
    <dgm:pt modelId="{7867D545-B5EE-4E7B-9CFA-AB3B5071A14A}">
      <dgm:prSet custT="1"/>
      <dgm:spPr/>
      <dgm:t>
        <a:bodyPr/>
        <a:lstStyle/>
        <a:p>
          <a:r>
            <a:rPr lang="en-US" sz="1600" b="0" i="0" u="none" dirty="0" smtClean="0"/>
            <a:t>PostgreSQL client bindings for Lua</a:t>
          </a:r>
          <a:endParaRPr lang="en-US" sz="1600" dirty="0"/>
        </a:p>
      </dgm:t>
    </dgm:pt>
    <dgm:pt modelId="{57A582B5-247F-46B5-9773-0B0BD62A3882}" type="parTrans" cxnId="{7B0477D1-E738-49C0-A9AF-AFA95902884F}">
      <dgm:prSet/>
      <dgm:spPr/>
      <dgm:t>
        <a:bodyPr/>
        <a:lstStyle/>
        <a:p>
          <a:endParaRPr lang="ru-RU"/>
        </a:p>
      </dgm:t>
    </dgm:pt>
    <dgm:pt modelId="{BF15B7F8-8F1E-4902-A60D-E1ABC8575463}" type="sibTrans" cxnId="{7B0477D1-E738-49C0-A9AF-AFA95902884F}">
      <dgm:prSet/>
      <dgm:spPr/>
      <dgm:t>
        <a:bodyPr/>
        <a:lstStyle/>
        <a:p>
          <a:endParaRPr lang="ru-RU"/>
        </a:p>
      </dgm:t>
    </dgm:pt>
    <dgm:pt modelId="{4BFF1F9A-600C-4EA4-8E70-3F83E8392747}">
      <dgm:prSet custT="1"/>
      <dgm:spPr/>
      <dgm:t>
        <a:bodyPr/>
        <a:lstStyle/>
        <a:p>
          <a:r>
            <a:rPr lang="en-US" sz="1600" b="0" i="0" u="none" dirty="0" smtClean="0"/>
            <a:t>ODBC library</a:t>
          </a:r>
          <a:endParaRPr lang="en-US" sz="1600" dirty="0"/>
        </a:p>
      </dgm:t>
    </dgm:pt>
    <dgm:pt modelId="{BB277FA6-0702-4496-BAFB-7EB15B4F57CE}" type="parTrans" cxnId="{4BC8A4ED-EC4C-4559-ADEA-46145DE7B0D0}">
      <dgm:prSet/>
      <dgm:spPr/>
      <dgm:t>
        <a:bodyPr/>
        <a:lstStyle/>
        <a:p>
          <a:endParaRPr lang="ru-RU"/>
        </a:p>
      </dgm:t>
    </dgm:pt>
    <dgm:pt modelId="{AA67C1C9-77A2-4531-B85B-DFD2E2218EF0}" type="sibTrans" cxnId="{4BC8A4ED-EC4C-4559-ADEA-46145DE7B0D0}">
      <dgm:prSet/>
      <dgm:spPr/>
      <dgm:t>
        <a:bodyPr/>
        <a:lstStyle/>
        <a:p>
          <a:endParaRPr lang="ru-RU"/>
        </a:p>
      </dgm:t>
    </dgm:pt>
    <dgm:pt modelId="{5233CF0D-0828-45A4-A17A-423ADA48A87F}" type="pres">
      <dgm:prSet presAssocID="{5894FFAF-33CC-4688-B444-0B40B281A2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B6599355-C890-405B-9446-DBEEBEA6007E}" type="pres">
      <dgm:prSet presAssocID="{054E34FF-56BC-4408-B963-81188EDAD006}" presName="node" presStyleLbl="node1" presStyleIdx="0" presStyleCnt="2" custScaleX="589798" custLinFactX="-33536" custLinFactNeighborX="-100000" custLinFactNeighborY="-144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DB60741-EFC2-410E-ADFD-3CC24A9203C6}" type="pres">
      <dgm:prSet presAssocID="{AC0111A3-9D18-4EF1-9F18-40820640D0BC}" presName="sibTrans" presStyleCnt="0"/>
      <dgm:spPr/>
    </dgm:pt>
    <dgm:pt modelId="{40AF8285-95CC-40B1-A030-A7E064D8763F}" type="pres">
      <dgm:prSet presAssocID="{449191A2-F29B-48B4-9D73-B925E2D30D15}" presName="node" presStyleLbl="node1" presStyleIdx="1" presStyleCnt="2" custFlipVert="1" custFlipHor="1" custScaleX="435532" custScaleY="73363" custLinFactX="-84091" custLinFactNeighborX="-100000" custLinFactNeighborY="-176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3B847C0A-ABBF-46E7-94F1-444EA8C4D343}" type="presOf" srcId="{A3C5B033-2409-417E-B563-73AB133A3FEB}" destId="{B6599355-C890-405B-9446-DBEEBEA6007E}" srcOrd="0" destOrd="8" presId="urn:microsoft.com/office/officeart/2005/8/layout/hList6"/>
    <dgm:cxn modelId="{89A2C543-7697-43F0-8859-7D170EA17E30}" type="presOf" srcId="{4BFF1F9A-600C-4EA4-8E70-3F83E8392747}" destId="{40AF8285-95CC-40B1-A030-A7E064D8763F}" srcOrd="0" destOrd="4" presId="urn:microsoft.com/office/officeart/2005/8/layout/hList6"/>
    <dgm:cxn modelId="{5AC1E578-6146-4F03-AB55-3F3D39AB1067}" type="presOf" srcId="{6C53A0D9-2896-4929-8C9D-1E97C79BC09D}" destId="{B6599355-C890-405B-9446-DBEEBEA6007E}" srcOrd="0" destOrd="10" presId="urn:microsoft.com/office/officeart/2005/8/layout/hList6"/>
    <dgm:cxn modelId="{F89D116E-A744-4C15-AE01-02E21F8D4A6C}" type="presOf" srcId="{449191A2-F29B-48B4-9D73-B925E2D30D15}" destId="{40AF8285-95CC-40B1-A030-A7E064D8763F}" srcOrd="0" destOrd="0" presId="urn:microsoft.com/office/officeart/2005/8/layout/hList6"/>
    <dgm:cxn modelId="{C4B1F596-774D-4231-BBDD-C15848EAB9FE}" srcId="{054E34FF-56BC-4408-B963-81188EDAD006}" destId="{4EB7C905-6712-438A-BC9E-BFE53D4604FA}" srcOrd="5" destOrd="0" parTransId="{4CA8DCA5-0AE8-4261-AC96-06183762AF1D}" sibTransId="{AFACFC55-C7AD-4DD1-B0E6-4E7C802641E0}"/>
    <dgm:cxn modelId="{76A9873C-F2F7-404B-A9BF-707E063DDE56}" type="presOf" srcId="{D3EFEA9F-CCE3-4F06-BEE7-B7DF7AD5A4C5}" destId="{B6599355-C890-405B-9446-DBEEBEA6007E}" srcOrd="0" destOrd="4" presId="urn:microsoft.com/office/officeart/2005/8/layout/hList6"/>
    <dgm:cxn modelId="{C77E9F01-EE85-4533-A5EE-71BFBB74D6E6}" type="presOf" srcId="{45F84B0B-8596-4FD3-9C85-034B65C60DE1}" destId="{B6599355-C890-405B-9446-DBEEBEA6007E}" srcOrd="0" destOrd="7" presId="urn:microsoft.com/office/officeart/2005/8/layout/hList6"/>
    <dgm:cxn modelId="{93B55662-DEE6-46A7-AA5F-3CECC6E9D32D}" type="presOf" srcId="{AC16B213-BEBA-49F2-BC6C-7767D87F7BC6}" destId="{B6599355-C890-405B-9446-DBEEBEA6007E}" srcOrd="0" destOrd="11" presId="urn:microsoft.com/office/officeart/2005/8/layout/hList6"/>
    <dgm:cxn modelId="{98513FAF-0F77-4A63-BC9C-E4C0B6061984}" type="presOf" srcId="{90E06387-9B5B-4188-B7B7-6DEB57E8EC4A}" destId="{B6599355-C890-405B-9446-DBEEBEA6007E}" srcOrd="0" destOrd="3" presId="urn:microsoft.com/office/officeart/2005/8/layout/hList6"/>
    <dgm:cxn modelId="{DC2AC832-5BC2-4BF4-BF63-1917F4E0FDBD}" srcId="{054E34FF-56BC-4408-B963-81188EDAD006}" destId="{7810A678-23BD-4782-BF1E-9F223D9EDF58}" srcOrd="12" destOrd="0" parTransId="{84B39597-8C7E-4167-8248-9075AA1FF5F3}" sibTransId="{C97126D3-4B8E-43AE-9451-8DA713D27B7B}"/>
    <dgm:cxn modelId="{80F8DA5A-E902-41F9-AF22-1DE4E358AFFC}" srcId="{054E34FF-56BC-4408-B963-81188EDAD006}" destId="{D08371D3-62C4-426B-A5BD-9032A8F4DF9E}" srcOrd="4" destOrd="0" parTransId="{E69906D1-DAD8-49F8-BF6F-C2C58F753E95}" sibTransId="{CF11A5D4-1738-4F08-9A74-F93E7839AAB6}"/>
    <dgm:cxn modelId="{4BC8A4ED-EC4C-4559-ADEA-46145DE7B0D0}" srcId="{449191A2-F29B-48B4-9D73-B925E2D30D15}" destId="{4BFF1F9A-600C-4EA4-8E70-3F83E8392747}" srcOrd="3" destOrd="0" parTransId="{BB277FA6-0702-4496-BAFB-7EB15B4F57CE}" sibTransId="{AA67C1C9-77A2-4531-B85B-DFD2E2218EF0}"/>
    <dgm:cxn modelId="{475EF7C8-69B8-41B2-9CCD-3E1549A2D940}" srcId="{054E34FF-56BC-4408-B963-81188EDAD006}" destId="{90E06387-9B5B-4188-B7B7-6DEB57E8EC4A}" srcOrd="2" destOrd="0" parTransId="{CA926343-BE70-46B6-B3DA-0F8CE3D1F690}" sibTransId="{F3449E61-1960-4DA1-AC2C-79474EB890FC}"/>
    <dgm:cxn modelId="{2FE4C240-1FB6-449D-ADC9-16BC8E06443E}" type="presOf" srcId="{4EB7C905-6712-438A-BC9E-BFE53D4604FA}" destId="{B6599355-C890-405B-9446-DBEEBEA6007E}" srcOrd="0" destOrd="6" presId="urn:microsoft.com/office/officeart/2005/8/layout/hList6"/>
    <dgm:cxn modelId="{E7375F46-AAC9-4F45-AF7B-EEF52ACDA514}" srcId="{054E34FF-56BC-4408-B963-81188EDAD006}" destId="{40B359DA-0451-4CC5-B5FD-1E6C0E4E1FB1}" srcOrd="0" destOrd="0" parTransId="{1F11623C-5CDE-40E6-BBDE-D8BEE3FAC2DA}" sibTransId="{EEE1EE50-9181-478A-B01B-1D708001B319}"/>
    <dgm:cxn modelId="{89502774-182D-454B-AAB1-E60E401B7B47}" type="presOf" srcId="{8CBE2E3D-5287-4066-830A-7CF3BBEA8EF9}" destId="{B6599355-C890-405B-9446-DBEEBEA6007E}" srcOrd="0" destOrd="2" presId="urn:microsoft.com/office/officeart/2005/8/layout/hList6"/>
    <dgm:cxn modelId="{5EAB7D83-DFA1-4738-A802-B6B64F247845}" srcId="{449191A2-F29B-48B4-9D73-B925E2D30D15}" destId="{A2BE857C-C778-42C5-A0DD-150822C8EDAC}" srcOrd="0" destOrd="0" parTransId="{B89D9D3C-961D-49D6-BB13-4747AA01C933}" sibTransId="{2F46D67C-97F4-4FC5-9418-22ACA26B5D58}"/>
    <dgm:cxn modelId="{670021AE-6330-45D3-A22F-4214E774BD82}" srcId="{054E34FF-56BC-4408-B963-81188EDAD006}" destId="{0ACEA1BE-B14E-4853-BACE-8F77474E06AF}" srcOrd="11" destOrd="0" parTransId="{AF525FF6-9FEB-47F1-9626-02DEC15165D3}" sibTransId="{0303AAB6-DF61-41F3-BAD3-573281A1E766}"/>
    <dgm:cxn modelId="{DD0E5A45-601E-4219-933D-BA3C45A90505}" srcId="{5894FFAF-33CC-4688-B444-0B40B281A2FB}" destId="{449191A2-F29B-48B4-9D73-B925E2D30D15}" srcOrd="1" destOrd="0" parTransId="{E0BB1FB1-0BDB-4DC9-A357-E87815564D99}" sibTransId="{CB9BAE5C-3799-4BBF-84D2-96A0AE64E621}"/>
    <dgm:cxn modelId="{6C646E2A-D859-43CD-9F86-15BCBFF1C4C3}" srcId="{054E34FF-56BC-4408-B963-81188EDAD006}" destId="{A3C5B033-2409-417E-B563-73AB133A3FEB}" srcOrd="7" destOrd="0" parTransId="{329B665F-4674-432E-841A-F126D47920B0}" sibTransId="{807BA917-7A33-4129-A29B-0045D9C8461E}"/>
    <dgm:cxn modelId="{7B0477D1-E738-49C0-A9AF-AFA95902884F}" srcId="{449191A2-F29B-48B4-9D73-B925E2D30D15}" destId="{7867D545-B5EE-4E7B-9CFA-AB3B5071A14A}" srcOrd="2" destOrd="0" parTransId="{57A582B5-247F-46B5-9773-0B0BD62A3882}" sibTransId="{BF15B7F8-8F1E-4902-A60D-E1ABC8575463}"/>
    <dgm:cxn modelId="{675C7156-F56A-4A57-9F17-EB22FB7F4B95}" type="presOf" srcId="{5894FFAF-33CC-4688-B444-0B40B281A2FB}" destId="{5233CF0D-0828-45A4-A17A-423ADA48A87F}" srcOrd="0" destOrd="0" presId="urn:microsoft.com/office/officeart/2005/8/layout/hList6"/>
    <dgm:cxn modelId="{65F14CD2-7FDA-4E69-9E6F-54CEF92A5234}" type="presOf" srcId="{0ACEA1BE-B14E-4853-BACE-8F77474E06AF}" destId="{B6599355-C890-405B-9446-DBEEBEA6007E}" srcOrd="0" destOrd="12" presId="urn:microsoft.com/office/officeart/2005/8/layout/hList6"/>
    <dgm:cxn modelId="{047F6F82-78E8-4D6D-9362-83BE7577C581}" type="presOf" srcId="{C8F45537-3945-476A-9336-77750769E641}" destId="{B6599355-C890-405B-9446-DBEEBEA6007E}" srcOrd="0" destOrd="9" presId="urn:microsoft.com/office/officeart/2005/8/layout/hList6"/>
    <dgm:cxn modelId="{6B37ABF2-09A3-4AF1-9D03-456071748713}" type="presOf" srcId="{D08371D3-62C4-426B-A5BD-9032A8F4DF9E}" destId="{B6599355-C890-405B-9446-DBEEBEA6007E}" srcOrd="0" destOrd="5" presId="urn:microsoft.com/office/officeart/2005/8/layout/hList6"/>
    <dgm:cxn modelId="{CB140D0D-2089-4AA1-A94B-AF7EA75FE747}" srcId="{054E34FF-56BC-4408-B963-81188EDAD006}" destId="{D3EFEA9F-CCE3-4F06-BEE7-B7DF7AD5A4C5}" srcOrd="3" destOrd="0" parTransId="{BE8C427F-04CD-4BBC-BF23-FB87A0944A03}" sibTransId="{A00FDBD6-012C-4744-A6CB-B6176158925E}"/>
    <dgm:cxn modelId="{1635F3A8-1359-4489-8AA4-3B08A81FA75B}" srcId="{449191A2-F29B-48B4-9D73-B925E2D30D15}" destId="{FCD48C0C-90F4-4616-868E-E7F7B5450196}" srcOrd="1" destOrd="0" parTransId="{B0F4D8D2-5437-4137-8A08-3733A960CD65}" sibTransId="{0D04A68B-4586-4526-AD21-890929E282A0}"/>
    <dgm:cxn modelId="{D5C54691-9735-425B-B2D2-2172F5601560}" srcId="{5894FFAF-33CC-4688-B444-0B40B281A2FB}" destId="{054E34FF-56BC-4408-B963-81188EDAD006}" srcOrd="0" destOrd="0" parTransId="{728C55ED-3B2E-4062-B933-7B546E4541E0}" sibTransId="{AC0111A3-9D18-4EF1-9F18-40820640D0BC}"/>
    <dgm:cxn modelId="{E3EB2283-EEE0-475B-8662-28FA1604AFC5}" srcId="{054E34FF-56BC-4408-B963-81188EDAD006}" destId="{C8F45537-3945-476A-9336-77750769E641}" srcOrd="8" destOrd="0" parTransId="{582AF0F4-4C9D-4DF0-88C7-CDAD7B9D23F9}" sibTransId="{469F5837-0A32-49F3-B432-DC1D40DA9C41}"/>
    <dgm:cxn modelId="{6C97ED76-D229-45CF-8854-8FE7EB94902D}" type="presOf" srcId="{A2BE857C-C778-42C5-A0DD-150822C8EDAC}" destId="{40AF8285-95CC-40B1-A030-A7E064D8763F}" srcOrd="0" destOrd="1" presId="urn:microsoft.com/office/officeart/2005/8/layout/hList6"/>
    <dgm:cxn modelId="{3686DF46-84F9-4581-8D54-0B706AED6190}" srcId="{054E34FF-56BC-4408-B963-81188EDAD006}" destId="{6C53A0D9-2896-4929-8C9D-1E97C79BC09D}" srcOrd="9" destOrd="0" parTransId="{6321638A-74C8-43D9-A8BD-EF5A0C68AF63}" sibTransId="{F5927A7A-530C-447A-9C74-5369C011EB47}"/>
    <dgm:cxn modelId="{4444BFC3-C93F-4642-B6EE-764AEDF7B8C9}" type="presOf" srcId="{054E34FF-56BC-4408-B963-81188EDAD006}" destId="{B6599355-C890-405B-9446-DBEEBEA6007E}" srcOrd="0" destOrd="0" presId="urn:microsoft.com/office/officeart/2005/8/layout/hList6"/>
    <dgm:cxn modelId="{AF3E08AC-E6F7-44F1-B61F-DDE15A241AB2}" type="presOf" srcId="{FCD48C0C-90F4-4616-868E-E7F7B5450196}" destId="{40AF8285-95CC-40B1-A030-A7E064D8763F}" srcOrd="0" destOrd="2" presId="urn:microsoft.com/office/officeart/2005/8/layout/hList6"/>
    <dgm:cxn modelId="{220579FE-CC28-466B-8989-7C8144E55971}" type="presOf" srcId="{40B359DA-0451-4CC5-B5FD-1E6C0E4E1FB1}" destId="{B6599355-C890-405B-9446-DBEEBEA6007E}" srcOrd="0" destOrd="1" presId="urn:microsoft.com/office/officeart/2005/8/layout/hList6"/>
    <dgm:cxn modelId="{9DA3828D-3E4D-4E2B-96EA-41B7828452B9}" type="presOf" srcId="{7867D545-B5EE-4E7B-9CFA-AB3B5071A14A}" destId="{40AF8285-95CC-40B1-A030-A7E064D8763F}" srcOrd="0" destOrd="3" presId="urn:microsoft.com/office/officeart/2005/8/layout/hList6"/>
    <dgm:cxn modelId="{D8A1F176-23F6-48CD-B188-4FDC899B71A1}" srcId="{054E34FF-56BC-4408-B963-81188EDAD006}" destId="{AC16B213-BEBA-49F2-BC6C-7767D87F7BC6}" srcOrd="10" destOrd="0" parTransId="{FB9595EF-A1BB-4725-A78C-78267279D155}" sibTransId="{767D3BEB-DC5A-4DEF-B09E-3C324EAF9CE2}"/>
    <dgm:cxn modelId="{6DBC08DE-93DB-405E-BD3A-BE976A3A2037}" srcId="{054E34FF-56BC-4408-B963-81188EDAD006}" destId="{45F84B0B-8596-4FD3-9C85-034B65C60DE1}" srcOrd="6" destOrd="0" parTransId="{48B52CB7-351E-4F82-AD52-D6F85FCC1DB7}" sibTransId="{BFA1B153-635D-431E-BE59-48DCA6F7D1DE}"/>
    <dgm:cxn modelId="{144CE57B-BFFB-428B-9EAC-75A0CD5A60C0}" srcId="{054E34FF-56BC-4408-B963-81188EDAD006}" destId="{8CBE2E3D-5287-4066-830A-7CF3BBEA8EF9}" srcOrd="1" destOrd="0" parTransId="{B387466E-5C08-4C86-9C4F-6F09683B2840}" sibTransId="{2F8947E8-E338-41AE-B5A2-409DBDCBC677}"/>
    <dgm:cxn modelId="{9021A092-D000-41EB-8858-5E1A7E99C02B}" type="presOf" srcId="{7810A678-23BD-4782-BF1E-9F223D9EDF58}" destId="{B6599355-C890-405B-9446-DBEEBEA6007E}" srcOrd="0" destOrd="13" presId="urn:microsoft.com/office/officeart/2005/8/layout/hList6"/>
    <dgm:cxn modelId="{0919D9A1-B335-4E00-819D-DEC0DDAE8E4C}" type="presParOf" srcId="{5233CF0D-0828-45A4-A17A-423ADA48A87F}" destId="{B6599355-C890-405B-9446-DBEEBEA6007E}" srcOrd="0" destOrd="0" presId="urn:microsoft.com/office/officeart/2005/8/layout/hList6"/>
    <dgm:cxn modelId="{379FAFCB-EBEB-49DE-B2F0-7F9EFAB42501}" type="presParOf" srcId="{5233CF0D-0828-45A4-A17A-423ADA48A87F}" destId="{ADB60741-EFC2-410E-ADFD-3CC24A9203C6}" srcOrd="1" destOrd="0" presId="urn:microsoft.com/office/officeart/2005/8/layout/hList6"/>
    <dgm:cxn modelId="{09992F39-F7A8-47D2-BB28-466CAE16C9FA}" type="presParOf" srcId="{5233CF0D-0828-45A4-A17A-423ADA48A87F}" destId="{40AF8285-95CC-40B1-A030-A7E064D8763F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94FFAF-33CC-4688-B444-0B40B281A2FB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BDC8E8B-F22F-4435-B3B8-6937E0783447}">
      <dgm:prSet custT="1"/>
      <dgm:spPr/>
      <dgm:t>
        <a:bodyPr/>
        <a:lstStyle/>
        <a:p>
          <a:r>
            <a:rPr lang="en-US" sz="2000" b="1" i="0" u="none" dirty="0" err="1" smtClean="0"/>
            <a:t>CodeHealth</a:t>
          </a:r>
          <a:endParaRPr lang="en-US" sz="2000" dirty="0"/>
        </a:p>
      </dgm:t>
    </dgm:pt>
    <dgm:pt modelId="{43F014AE-F917-47E6-9C26-2D726C300990}" type="parTrans" cxnId="{D0E9FFF2-416B-4F00-9EDD-DEFE4ACCD16B}">
      <dgm:prSet/>
      <dgm:spPr/>
      <dgm:t>
        <a:bodyPr/>
        <a:lstStyle/>
        <a:p>
          <a:endParaRPr lang="ru-RU"/>
        </a:p>
      </dgm:t>
    </dgm:pt>
    <dgm:pt modelId="{E0D1B97D-F874-44FA-92B3-3FB09B42ADC9}" type="sibTrans" cxnId="{D0E9FFF2-416B-4F00-9EDD-DEFE4ACCD16B}">
      <dgm:prSet/>
      <dgm:spPr/>
      <dgm:t>
        <a:bodyPr/>
        <a:lstStyle/>
        <a:p>
          <a:endParaRPr lang="ru-RU"/>
        </a:p>
      </dgm:t>
    </dgm:pt>
    <dgm:pt modelId="{B11E3514-A0F2-4BF0-91EC-361756538FA6}">
      <dgm:prSet custT="1"/>
      <dgm:spPr/>
      <dgm:t>
        <a:bodyPr/>
        <a:lstStyle/>
        <a:p>
          <a:r>
            <a:rPr lang="en-US" sz="1600" b="0" i="0" u="none" dirty="0" smtClean="0"/>
            <a:t>Unit Testing Frameworks</a:t>
          </a:r>
          <a:endParaRPr lang="en-US" sz="1600" dirty="0"/>
        </a:p>
      </dgm:t>
    </dgm:pt>
    <dgm:pt modelId="{E420B19F-0234-47CA-A038-2CADCCCA7646}" type="parTrans" cxnId="{B9A24B1A-DBC2-4B73-BFCC-43CE2D495DF0}">
      <dgm:prSet/>
      <dgm:spPr/>
      <dgm:t>
        <a:bodyPr/>
        <a:lstStyle/>
        <a:p>
          <a:endParaRPr lang="ru-RU"/>
        </a:p>
      </dgm:t>
    </dgm:pt>
    <dgm:pt modelId="{8841AF7A-012B-438B-9CD5-D5AA70D8A854}" type="sibTrans" cxnId="{B9A24B1A-DBC2-4B73-BFCC-43CE2D495DF0}">
      <dgm:prSet/>
      <dgm:spPr/>
      <dgm:t>
        <a:bodyPr/>
        <a:lstStyle/>
        <a:p>
          <a:endParaRPr lang="ru-RU"/>
        </a:p>
      </dgm:t>
    </dgm:pt>
    <dgm:pt modelId="{BD1A7B98-608F-4A12-A229-0FED8E151EFC}">
      <dgm:prSet custT="1"/>
      <dgm:spPr/>
      <dgm:t>
        <a:bodyPr/>
        <a:lstStyle/>
        <a:p>
          <a:r>
            <a:rPr lang="en-US" sz="1600" b="0" i="0" u="none" dirty="0" smtClean="0"/>
            <a:t>Coverage analysis tool for Lua scripts (</a:t>
          </a:r>
          <a:r>
            <a:rPr lang="en-US" sz="1600" b="0" i="0" u="none" dirty="0" err="1" smtClean="0"/>
            <a:t>LuaCov</a:t>
          </a:r>
          <a:r>
            <a:rPr lang="en-US" sz="1600" b="0" i="0" u="none" dirty="0" smtClean="0"/>
            <a:t>)</a:t>
          </a:r>
          <a:endParaRPr lang="en-US" sz="1600" dirty="0"/>
        </a:p>
      </dgm:t>
    </dgm:pt>
    <dgm:pt modelId="{97B9033B-0077-4D02-9167-86BEE9F31945}" type="parTrans" cxnId="{5CCFB12E-80C1-449A-99AE-A32862801168}">
      <dgm:prSet/>
      <dgm:spPr/>
      <dgm:t>
        <a:bodyPr/>
        <a:lstStyle/>
        <a:p>
          <a:endParaRPr lang="ru-RU"/>
        </a:p>
      </dgm:t>
    </dgm:pt>
    <dgm:pt modelId="{7574B40D-C128-446D-8234-AAE8E65FEF45}" type="sibTrans" cxnId="{5CCFB12E-80C1-449A-99AE-A32862801168}">
      <dgm:prSet/>
      <dgm:spPr/>
      <dgm:t>
        <a:bodyPr/>
        <a:lstStyle/>
        <a:p>
          <a:endParaRPr lang="ru-RU"/>
        </a:p>
      </dgm:t>
    </dgm:pt>
    <dgm:pt modelId="{C734D618-0333-4A51-A3DE-52985A1BBE16}">
      <dgm:prSet custT="1"/>
      <dgm:spPr/>
      <dgm:t>
        <a:bodyPr/>
        <a:lstStyle/>
        <a:p>
          <a:r>
            <a:rPr lang="en-US" sz="1600" b="0" i="0" u="none" dirty="0" smtClean="0"/>
            <a:t>Remote debugging</a:t>
          </a:r>
          <a:endParaRPr lang="en-US" sz="1600" dirty="0"/>
        </a:p>
      </dgm:t>
    </dgm:pt>
    <dgm:pt modelId="{89D3E279-D7D7-475A-A61A-630CBDF4D20C}" type="parTrans" cxnId="{204722F0-BC19-4C46-B5F4-7F742C5358A1}">
      <dgm:prSet/>
      <dgm:spPr/>
      <dgm:t>
        <a:bodyPr/>
        <a:lstStyle/>
        <a:p>
          <a:endParaRPr lang="ru-RU"/>
        </a:p>
      </dgm:t>
    </dgm:pt>
    <dgm:pt modelId="{488FC480-7480-4FA8-BD7D-42C0598B38F5}" type="sibTrans" cxnId="{204722F0-BC19-4C46-B5F4-7F742C5358A1}">
      <dgm:prSet/>
      <dgm:spPr/>
      <dgm:t>
        <a:bodyPr/>
        <a:lstStyle/>
        <a:p>
          <a:endParaRPr lang="ru-RU"/>
        </a:p>
      </dgm:t>
    </dgm:pt>
    <dgm:pt modelId="{92C2CD85-3268-4EB0-B33F-0EC2D3141107}">
      <dgm:prSet custT="1"/>
      <dgm:spPr/>
      <dgm:t>
        <a:bodyPr/>
        <a:lstStyle/>
        <a:p>
          <a:r>
            <a:rPr lang="en-US" sz="2000" b="1" i="0" u="none" baseline="0" dirty="0" smtClean="0"/>
            <a:t>Other</a:t>
          </a:r>
          <a:endParaRPr lang="en-US" sz="2000" baseline="0" dirty="0"/>
        </a:p>
      </dgm:t>
    </dgm:pt>
    <dgm:pt modelId="{79E736CB-F037-47F6-9942-5480AE76FF1F}" type="parTrans" cxnId="{94C9B5DF-10A6-47BB-A58A-EC536CFA70C1}">
      <dgm:prSet/>
      <dgm:spPr/>
      <dgm:t>
        <a:bodyPr/>
        <a:lstStyle/>
        <a:p>
          <a:endParaRPr lang="ru-RU"/>
        </a:p>
      </dgm:t>
    </dgm:pt>
    <dgm:pt modelId="{6CA939F3-84C3-4C6C-B67F-116AB8BDA4B9}" type="sibTrans" cxnId="{94C9B5DF-10A6-47BB-A58A-EC536CFA70C1}">
      <dgm:prSet/>
      <dgm:spPr/>
      <dgm:t>
        <a:bodyPr/>
        <a:lstStyle/>
        <a:p>
          <a:endParaRPr lang="ru-RU"/>
        </a:p>
      </dgm:t>
    </dgm:pt>
    <dgm:pt modelId="{0315B001-5A7B-44B1-8342-FD13E24F7869}">
      <dgm:prSet custT="1"/>
      <dgm:spPr/>
      <dgm:t>
        <a:bodyPr/>
        <a:lstStyle/>
        <a:p>
          <a:r>
            <a:rPr lang="en-US" sz="1600" b="0" i="0" u="none" dirty="0" err="1" smtClean="0"/>
            <a:t>Pathfinding</a:t>
          </a:r>
          <a:r>
            <a:rPr lang="en-US" sz="1600" b="0" i="0" u="none" dirty="0" smtClean="0"/>
            <a:t> library for grid games</a:t>
          </a:r>
          <a:endParaRPr lang="en-US" sz="1600" dirty="0"/>
        </a:p>
      </dgm:t>
    </dgm:pt>
    <dgm:pt modelId="{964C1FB1-D976-45E6-885C-5E39253EC32F}" type="parTrans" cxnId="{F62F67E6-4FD7-455B-85DF-DDBA1E3E70F4}">
      <dgm:prSet/>
      <dgm:spPr/>
      <dgm:t>
        <a:bodyPr/>
        <a:lstStyle/>
        <a:p>
          <a:endParaRPr lang="ru-RU"/>
        </a:p>
      </dgm:t>
    </dgm:pt>
    <dgm:pt modelId="{161C3625-0FFB-4310-8A26-15EB9423A531}" type="sibTrans" cxnId="{F62F67E6-4FD7-455B-85DF-DDBA1E3E70F4}">
      <dgm:prSet/>
      <dgm:spPr/>
      <dgm:t>
        <a:bodyPr/>
        <a:lstStyle/>
        <a:p>
          <a:endParaRPr lang="ru-RU"/>
        </a:p>
      </dgm:t>
    </dgm:pt>
    <dgm:pt modelId="{F5B4E77F-EF7D-4CF1-A5EC-3E0968152B10}">
      <dgm:prSet custT="1"/>
      <dgm:spPr/>
      <dgm:t>
        <a:bodyPr/>
        <a:lstStyle/>
        <a:p>
          <a:r>
            <a:rPr lang="en-US" sz="1600" b="0" i="0" u="none" dirty="0" smtClean="0"/>
            <a:t>Multithreading libraries</a:t>
          </a:r>
          <a:endParaRPr lang="en-US" sz="1600" dirty="0"/>
        </a:p>
      </dgm:t>
    </dgm:pt>
    <dgm:pt modelId="{B32D0F6C-504F-4558-B3C1-B8D5F2FB4393}" type="parTrans" cxnId="{0C06DC84-12F2-4E18-B217-64462383234B}">
      <dgm:prSet/>
      <dgm:spPr/>
      <dgm:t>
        <a:bodyPr/>
        <a:lstStyle/>
        <a:p>
          <a:endParaRPr lang="ru-RU"/>
        </a:p>
      </dgm:t>
    </dgm:pt>
    <dgm:pt modelId="{CE72D6C6-C94F-4D08-93B0-BBE1A45E2491}" type="sibTrans" cxnId="{0C06DC84-12F2-4E18-B217-64462383234B}">
      <dgm:prSet/>
      <dgm:spPr/>
      <dgm:t>
        <a:bodyPr/>
        <a:lstStyle/>
        <a:p>
          <a:endParaRPr lang="ru-RU"/>
        </a:p>
      </dgm:t>
    </dgm:pt>
    <dgm:pt modelId="{D6572F18-E8CB-4EC6-A874-BF53604A12F1}">
      <dgm:prSet custT="1"/>
      <dgm:spPr/>
      <dgm:t>
        <a:bodyPr/>
        <a:lstStyle/>
        <a:p>
          <a:r>
            <a:rPr lang="en-US" sz="1600" b="0" i="0" u="none" dirty="0" err="1" smtClean="0"/>
            <a:t>Auth</a:t>
          </a:r>
          <a:r>
            <a:rPr lang="en-US" sz="1600" b="0" i="0" u="none" dirty="0" smtClean="0"/>
            <a:t> libraries</a:t>
          </a:r>
          <a:endParaRPr lang="en-US" sz="1600" dirty="0"/>
        </a:p>
      </dgm:t>
    </dgm:pt>
    <dgm:pt modelId="{9589216F-71EE-4B10-A807-0CEB9D5FC648}" type="parTrans" cxnId="{38B7A06B-5619-44AC-8999-A849A9F605CC}">
      <dgm:prSet/>
      <dgm:spPr/>
      <dgm:t>
        <a:bodyPr/>
        <a:lstStyle/>
        <a:p>
          <a:endParaRPr lang="ru-RU"/>
        </a:p>
      </dgm:t>
    </dgm:pt>
    <dgm:pt modelId="{8478ECB2-BA66-4000-9240-00E5E1E76534}" type="sibTrans" cxnId="{38B7A06B-5619-44AC-8999-A849A9F605CC}">
      <dgm:prSet/>
      <dgm:spPr/>
      <dgm:t>
        <a:bodyPr/>
        <a:lstStyle/>
        <a:p>
          <a:endParaRPr lang="ru-RU"/>
        </a:p>
      </dgm:t>
    </dgm:pt>
    <dgm:pt modelId="{3ED66511-CC07-4F8B-89CF-7255866881C0}">
      <dgm:prSet custT="1"/>
      <dgm:spPr/>
      <dgm:t>
        <a:bodyPr/>
        <a:lstStyle/>
        <a:p>
          <a:r>
            <a:rPr lang="en-US" sz="1600" b="0" i="0" u="none" dirty="0" smtClean="0"/>
            <a:t>Grammar library</a:t>
          </a:r>
          <a:endParaRPr lang="en-US" sz="1600" dirty="0"/>
        </a:p>
      </dgm:t>
    </dgm:pt>
    <dgm:pt modelId="{0BAF2B57-38CB-4FC5-BA1F-C99EC161C10F}" type="parTrans" cxnId="{27D0F1C9-5324-4609-9553-991C68EDA163}">
      <dgm:prSet/>
      <dgm:spPr/>
      <dgm:t>
        <a:bodyPr/>
        <a:lstStyle/>
        <a:p>
          <a:endParaRPr lang="ru-RU"/>
        </a:p>
      </dgm:t>
    </dgm:pt>
    <dgm:pt modelId="{B08707AE-F54E-4766-8E12-95FE3BDE4E2C}" type="sibTrans" cxnId="{27D0F1C9-5324-4609-9553-991C68EDA163}">
      <dgm:prSet/>
      <dgm:spPr/>
      <dgm:t>
        <a:bodyPr/>
        <a:lstStyle/>
        <a:p>
          <a:endParaRPr lang="ru-RU"/>
        </a:p>
      </dgm:t>
    </dgm:pt>
    <dgm:pt modelId="{280FDF8E-C402-45CE-8985-F4B8FD7FC531}">
      <dgm:prSet custT="1"/>
      <dgm:spPr/>
      <dgm:t>
        <a:bodyPr/>
        <a:lstStyle/>
        <a:p>
          <a:r>
            <a:rPr lang="en-US" sz="1600" b="0" i="0" u="none" dirty="0" smtClean="0"/>
            <a:t>Regular-expressions libraries</a:t>
          </a:r>
          <a:endParaRPr lang="en-US" sz="1600" dirty="0"/>
        </a:p>
      </dgm:t>
    </dgm:pt>
    <dgm:pt modelId="{2773B65A-B187-44E7-9EB6-27C39509A8D8}" type="parTrans" cxnId="{B5ECC5F9-51CF-4B30-B0CA-D058DF2B287C}">
      <dgm:prSet/>
      <dgm:spPr/>
      <dgm:t>
        <a:bodyPr/>
        <a:lstStyle/>
        <a:p>
          <a:endParaRPr lang="ru-RU"/>
        </a:p>
      </dgm:t>
    </dgm:pt>
    <dgm:pt modelId="{8A4C3D71-E045-40B8-83A5-81568CC1B9D2}" type="sibTrans" cxnId="{B5ECC5F9-51CF-4B30-B0CA-D058DF2B287C}">
      <dgm:prSet/>
      <dgm:spPr/>
      <dgm:t>
        <a:bodyPr/>
        <a:lstStyle/>
        <a:p>
          <a:endParaRPr lang="ru-RU"/>
        </a:p>
      </dgm:t>
    </dgm:pt>
    <dgm:pt modelId="{E23F4F9B-CCA9-4E85-BDEF-39ACDEE45A80}">
      <dgm:prSet custT="1"/>
      <dgm:spPr/>
      <dgm:t>
        <a:bodyPr/>
        <a:lstStyle/>
        <a:p>
          <a:r>
            <a:rPr lang="en-US" sz="1600" b="0" i="0" u="none" dirty="0" smtClean="0"/>
            <a:t>Math libraries</a:t>
          </a:r>
          <a:endParaRPr lang="en-US" sz="1600" dirty="0"/>
        </a:p>
      </dgm:t>
    </dgm:pt>
    <dgm:pt modelId="{87454082-B15E-4090-9678-FA050844932E}" type="parTrans" cxnId="{377C9406-79FE-4915-977F-5DC7B7E66D43}">
      <dgm:prSet/>
      <dgm:spPr/>
      <dgm:t>
        <a:bodyPr/>
        <a:lstStyle/>
        <a:p>
          <a:endParaRPr lang="ru-RU"/>
        </a:p>
      </dgm:t>
    </dgm:pt>
    <dgm:pt modelId="{7A2D748B-F589-48EC-B2E5-F6438B640340}" type="sibTrans" cxnId="{377C9406-79FE-4915-977F-5DC7B7E66D43}">
      <dgm:prSet/>
      <dgm:spPr/>
      <dgm:t>
        <a:bodyPr/>
        <a:lstStyle/>
        <a:p>
          <a:endParaRPr lang="ru-RU"/>
        </a:p>
      </dgm:t>
    </dgm:pt>
    <dgm:pt modelId="{9F20DA26-8D5A-4510-994E-78C2BAAEAEE3}">
      <dgm:prSet custT="1"/>
      <dgm:spPr/>
      <dgm:t>
        <a:bodyPr/>
        <a:lstStyle/>
        <a:p>
          <a:r>
            <a:rPr lang="en-US" sz="1600" b="0" i="0" u="none" dirty="0" smtClean="0"/>
            <a:t>PDF documents generating libraries</a:t>
          </a:r>
          <a:endParaRPr lang="en-US" sz="1600" dirty="0"/>
        </a:p>
      </dgm:t>
    </dgm:pt>
    <dgm:pt modelId="{4B375A48-14E8-4BDA-A30E-0E528F791D5F}" type="parTrans" cxnId="{DF805F3A-A1F5-4B41-A7F9-37FFB5C88D7A}">
      <dgm:prSet/>
      <dgm:spPr/>
      <dgm:t>
        <a:bodyPr/>
        <a:lstStyle/>
        <a:p>
          <a:endParaRPr lang="ru-RU"/>
        </a:p>
      </dgm:t>
    </dgm:pt>
    <dgm:pt modelId="{F12C3545-7502-4C3C-99E6-4A85676BC703}" type="sibTrans" cxnId="{DF805F3A-A1F5-4B41-A7F9-37FFB5C88D7A}">
      <dgm:prSet/>
      <dgm:spPr/>
      <dgm:t>
        <a:bodyPr/>
        <a:lstStyle/>
        <a:p>
          <a:endParaRPr lang="ru-RU"/>
        </a:p>
      </dgm:t>
    </dgm:pt>
    <dgm:pt modelId="{5233CF0D-0828-45A4-A17A-423ADA48A87F}" type="pres">
      <dgm:prSet presAssocID="{5894FFAF-33CC-4688-B444-0B40B281A2F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2F2B8712-2CBB-42B3-8A89-6BA23D6C4FB8}" type="pres">
      <dgm:prSet presAssocID="{5BDC8E8B-F22F-4435-B3B8-6937E0783447}" presName="node" presStyleLbl="node1" presStyleIdx="0" presStyleCnt="2" custScaleX="1815003" custScaleY="61805" custLinFactX="120623" custLinFactNeighborX="200000" custLinFactNeighborY="-1463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97A006D-32D3-4C40-9CCC-114F60AFFDAC}" type="pres">
      <dgm:prSet presAssocID="{E0D1B97D-F874-44FA-92B3-3FB09B42ADC9}" presName="sibTrans" presStyleCnt="0"/>
      <dgm:spPr/>
    </dgm:pt>
    <dgm:pt modelId="{21C2649E-D27C-4355-94E1-9501CF50057D}" type="pres">
      <dgm:prSet presAssocID="{92C2CD85-3268-4EB0-B33F-0EC2D3141107}" presName="node" presStyleLbl="node1" presStyleIdx="1" presStyleCnt="2" custFlipVert="1" custFlipHor="1" custScaleX="2000000" custScaleY="88100" custLinFactX="-106079" custLinFactNeighborX="-200000" custLinFactNeighborY="446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43E4E41-B255-4C8D-9C55-8B278456E961}" type="presOf" srcId="{280FDF8E-C402-45CE-8985-F4B8FD7FC531}" destId="{21C2649E-D27C-4355-94E1-9501CF50057D}" srcOrd="0" destOrd="5" presId="urn:microsoft.com/office/officeart/2005/8/layout/hList6"/>
    <dgm:cxn modelId="{0F5C6DE8-8DD6-4944-B507-A50255A1079B}" type="presOf" srcId="{5894FFAF-33CC-4688-B444-0B40B281A2FB}" destId="{5233CF0D-0828-45A4-A17A-423ADA48A87F}" srcOrd="0" destOrd="0" presId="urn:microsoft.com/office/officeart/2005/8/layout/hList6"/>
    <dgm:cxn modelId="{0C06DC84-12F2-4E18-B217-64462383234B}" srcId="{92C2CD85-3268-4EB0-B33F-0EC2D3141107}" destId="{F5B4E77F-EF7D-4CF1-A5EC-3E0968152B10}" srcOrd="1" destOrd="0" parTransId="{B32D0F6C-504F-4558-B3C1-B8D5F2FB4393}" sibTransId="{CE72D6C6-C94F-4D08-93B0-BBE1A45E2491}"/>
    <dgm:cxn modelId="{F62F67E6-4FD7-455B-85DF-DDBA1E3E70F4}" srcId="{92C2CD85-3268-4EB0-B33F-0EC2D3141107}" destId="{0315B001-5A7B-44B1-8342-FD13E24F7869}" srcOrd="0" destOrd="0" parTransId="{964C1FB1-D976-45E6-885C-5E39253EC32F}" sibTransId="{161C3625-0FFB-4310-8A26-15EB9423A531}"/>
    <dgm:cxn modelId="{44636916-BFB6-447F-BCCC-5CE22E34E6EC}" type="presOf" srcId="{BD1A7B98-608F-4A12-A229-0FED8E151EFC}" destId="{2F2B8712-2CBB-42B3-8A89-6BA23D6C4FB8}" srcOrd="0" destOrd="2" presId="urn:microsoft.com/office/officeart/2005/8/layout/hList6"/>
    <dgm:cxn modelId="{7832B38B-0C42-4E84-A10A-EB560BF11681}" type="presOf" srcId="{E23F4F9B-CCA9-4E85-BDEF-39ACDEE45A80}" destId="{21C2649E-D27C-4355-94E1-9501CF50057D}" srcOrd="0" destOrd="6" presId="urn:microsoft.com/office/officeart/2005/8/layout/hList6"/>
    <dgm:cxn modelId="{4BE4AF5D-21C8-4322-A0D8-C705799E2A55}" type="presOf" srcId="{F5B4E77F-EF7D-4CF1-A5EC-3E0968152B10}" destId="{21C2649E-D27C-4355-94E1-9501CF50057D}" srcOrd="0" destOrd="2" presId="urn:microsoft.com/office/officeart/2005/8/layout/hList6"/>
    <dgm:cxn modelId="{69FE7DD8-9826-446F-8A66-BEACBEC0A2C7}" type="presOf" srcId="{92C2CD85-3268-4EB0-B33F-0EC2D3141107}" destId="{21C2649E-D27C-4355-94E1-9501CF50057D}" srcOrd="0" destOrd="0" presId="urn:microsoft.com/office/officeart/2005/8/layout/hList6"/>
    <dgm:cxn modelId="{DF805F3A-A1F5-4B41-A7F9-37FFB5C88D7A}" srcId="{92C2CD85-3268-4EB0-B33F-0EC2D3141107}" destId="{9F20DA26-8D5A-4510-994E-78C2BAAEAEE3}" srcOrd="6" destOrd="0" parTransId="{4B375A48-14E8-4BDA-A30E-0E528F791D5F}" sibTransId="{F12C3545-7502-4C3C-99E6-4A85676BC703}"/>
    <dgm:cxn modelId="{377C9406-79FE-4915-977F-5DC7B7E66D43}" srcId="{92C2CD85-3268-4EB0-B33F-0EC2D3141107}" destId="{E23F4F9B-CCA9-4E85-BDEF-39ACDEE45A80}" srcOrd="5" destOrd="0" parTransId="{87454082-B15E-4090-9678-FA050844932E}" sibTransId="{7A2D748B-F589-48EC-B2E5-F6438B640340}"/>
    <dgm:cxn modelId="{27D0F1C9-5324-4609-9553-991C68EDA163}" srcId="{92C2CD85-3268-4EB0-B33F-0EC2D3141107}" destId="{3ED66511-CC07-4F8B-89CF-7255866881C0}" srcOrd="3" destOrd="0" parTransId="{0BAF2B57-38CB-4FC5-BA1F-C99EC161C10F}" sibTransId="{B08707AE-F54E-4766-8E12-95FE3BDE4E2C}"/>
    <dgm:cxn modelId="{38B7A06B-5619-44AC-8999-A849A9F605CC}" srcId="{92C2CD85-3268-4EB0-B33F-0EC2D3141107}" destId="{D6572F18-E8CB-4EC6-A874-BF53604A12F1}" srcOrd="2" destOrd="0" parTransId="{9589216F-71EE-4B10-A807-0CEB9D5FC648}" sibTransId="{8478ECB2-BA66-4000-9240-00E5E1E76534}"/>
    <dgm:cxn modelId="{204722F0-BC19-4C46-B5F4-7F742C5358A1}" srcId="{5BDC8E8B-F22F-4435-B3B8-6937E0783447}" destId="{C734D618-0333-4A51-A3DE-52985A1BBE16}" srcOrd="2" destOrd="0" parTransId="{89D3E279-D7D7-475A-A61A-630CBDF4D20C}" sibTransId="{488FC480-7480-4FA8-BD7D-42C0598B38F5}"/>
    <dgm:cxn modelId="{4CB7ED23-E5F4-4CA4-A8F0-36271709E261}" type="presOf" srcId="{B11E3514-A0F2-4BF0-91EC-361756538FA6}" destId="{2F2B8712-2CBB-42B3-8A89-6BA23D6C4FB8}" srcOrd="0" destOrd="1" presId="urn:microsoft.com/office/officeart/2005/8/layout/hList6"/>
    <dgm:cxn modelId="{F747E677-CF82-4F73-9BFB-C3767C5372D6}" type="presOf" srcId="{3ED66511-CC07-4F8B-89CF-7255866881C0}" destId="{21C2649E-D27C-4355-94E1-9501CF50057D}" srcOrd="0" destOrd="4" presId="urn:microsoft.com/office/officeart/2005/8/layout/hList6"/>
    <dgm:cxn modelId="{D0E9FFF2-416B-4F00-9EDD-DEFE4ACCD16B}" srcId="{5894FFAF-33CC-4688-B444-0B40B281A2FB}" destId="{5BDC8E8B-F22F-4435-B3B8-6937E0783447}" srcOrd="0" destOrd="0" parTransId="{43F014AE-F917-47E6-9C26-2D726C300990}" sibTransId="{E0D1B97D-F874-44FA-92B3-3FB09B42ADC9}"/>
    <dgm:cxn modelId="{B9A24B1A-DBC2-4B73-BFCC-43CE2D495DF0}" srcId="{5BDC8E8B-F22F-4435-B3B8-6937E0783447}" destId="{B11E3514-A0F2-4BF0-91EC-361756538FA6}" srcOrd="0" destOrd="0" parTransId="{E420B19F-0234-47CA-A038-2CADCCCA7646}" sibTransId="{8841AF7A-012B-438B-9CD5-D5AA70D8A854}"/>
    <dgm:cxn modelId="{69D25118-114C-4E61-8BEA-E50BE0E6B47C}" type="presOf" srcId="{5BDC8E8B-F22F-4435-B3B8-6937E0783447}" destId="{2F2B8712-2CBB-42B3-8A89-6BA23D6C4FB8}" srcOrd="0" destOrd="0" presId="urn:microsoft.com/office/officeart/2005/8/layout/hList6"/>
    <dgm:cxn modelId="{D69FF8E7-3202-4DA1-ABB1-78E6C2B44883}" type="presOf" srcId="{0315B001-5A7B-44B1-8342-FD13E24F7869}" destId="{21C2649E-D27C-4355-94E1-9501CF50057D}" srcOrd="0" destOrd="1" presId="urn:microsoft.com/office/officeart/2005/8/layout/hList6"/>
    <dgm:cxn modelId="{841E2B9A-1C27-409A-B28C-D0397D38A8EC}" type="presOf" srcId="{D6572F18-E8CB-4EC6-A874-BF53604A12F1}" destId="{21C2649E-D27C-4355-94E1-9501CF50057D}" srcOrd="0" destOrd="3" presId="urn:microsoft.com/office/officeart/2005/8/layout/hList6"/>
    <dgm:cxn modelId="{58A0BD5A-EFE2-4125-B635-F57DB29EDCD1}" type="presOf" srcId="{C734D618-0333-4A51-A3DE-52985A1BBE16}" destId="{2F2B8712-2CBB-42B3-8A89-6BA23D6C4FB8}" srcOrd="0" destOrd="3" presId="urn:microsoft.com/office/officeart/2005/8/layout/hList6"/>
    <dgm:cxn modelId="{36523348-1580-41AF-883C-B7D86CFA6ECD}" type="presOf" srcId="{9F20DA26-8D5A-4510-994E-78C2BAAEAEE3}" destId="{21C2649E-D27C-4355-94E1-9501CF50057D}" srcOrd="0" destOrd="7" presId="urn:microsoft.com/office/officeart/2005/8/layout/hList6"/>
    <dgm:cxn modelId="{B5ECC5F9-51CF-4B30-B0CA-D058DF2B287C}" srcId="{92C2CD85-3268-4EB0-B33F-0EC2D3141107}" destId="{280FDF8E-C402-45CE-8985-F4B8FD7FC531}" srcOrd="4" destOrd="0" parTransId="{2773B65A-B187-44E7-9EB6-27C39509A8D8}" sibTransId="{8A4C3D71-E045-40B8-83A5-81568CC1B9D2}"/>
    <dgm:cxn modelId="{94C9B5DF-10A6-47BB-A58A-EC536CFA70C1}" srcId="{5894FFAF-33CC-4688-B444-0B40B281A2FB}" destId="{92C2CD85-3268-4EB0-B33F-0EC2D3141107}" srcOrd="1" destOrd="0" parTransId="{79E736CB-F037-47F6-9942-5480AE76FF1F}" sibTransId="{6CA939F3-84C3-4C6C-B67F-116AB8BDA4B9}"/>
    <dgm:cxn modelId="{5CCFB12E-80C1-449A-99AE-A32862801168}" srcId="{5BDC8E8B-F22F-4435-B3B8-6937E0783447}" destId="{BD1A7B98-608F-4A12-A229-0FED8E151EFC}" srcOrd="1" destOrd="0" parTransId="{97B9033B-0077-4D02-9167-86BEE9F31945}" sibTransId="{7574B40D-C128-446D-8234-AAE8E65FEF45}"/>
    <dgm:cxn modelId="{E579BB19-CEF6-4072-9B25-547D2A4B271E}" type="presParOf" srcId="{5233CF0D-0828-45A4-A17A-423ADA48A87F}" destId="{2F2B8712-2CBB-42B3-8A89-6BA23D6C4FB8}" srcOrd="0" destOrd="0" presId="urn:microsoft.com/office/officeart/2005/8/layout/hList6"/>
    <dgm:cxn modelId="{E8419CF6-9B5B-45FF-859C-EE9A4CD33950}" type="presParOf" srcId="{5233CF0D-0828-45A4-A17A-423ADA48A87F}" destId="{A97A006D-32D3-4C40-9CCC-114F60AFFDAC}" srcOrd="1" destOrd="0" presId="urn:microsoft.com/office/officeart/2005/8/layout/hList6"/>
    <dgm:cxn modelId="{D909351F-14B3-4B62-871C-3DAB97E124B3}" type="presParOf" srcId="{5233CF0D-0828-45A4-A17A-423ADA48A87F}" destId="{21C2649E-D27C-4355-94E1-9501CF50057D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ECCA0C-53D9-414A-A914-C1AEE26AA873}" type="doc">
      <dgm:prSet loTypeId="urn:microsoft.com/office/officeart/2005/8/layout/target3" loCatId="list" qsTypeId="urn:microsoft.com/office/officeart/2005/8/quickstyle/simple5" qsCatId="simple" csTypeId="urn:microsoft.com/office/officeart/2005/8/colors/accent1_2" csCatId="accent1" phldr="1"/>
      <dgm:spPr/>
    </dgm:pt>
    <dgm:pt modelId="{F1778A06-8D59-40DE-B998-251F6E3E5858}">
      <dgm:prSet phldrT="[Текст]" custT="1"/>
      <dgm:spPr/>
      <dgm:t>
        <a:bodyPr/>
        <a:lstStyle/>
        <a:p>
          <a:pPr indent="0" algn="l">
            <a:lnSpc>
              <a:spcPct val="50000"/>
            </a:lnSpc>
            <a:spcBef>
              <a:spcPts val="0"/>
            </a:spcBef>
          </a:pPr>
          <a:r>
            <a:rPr lang="en-US" sz="2400" b="0" i="0" dirty="0" smtClean="0"/>
            <a:t>Indie:</a:t>
          </a:r>
          <a:endParaRPr lang="ru-RU" sz="2400" dirty="0"/>
        </a:p>
      </dgm:t>
    </dgm:pt>
    <dgm:pt modelId="{2653A859-C67C-409E-AB2B-C7EB07F40967}" type="parTrans" cxnId="{00AA0782-9CAC-481C-90AA-8F8D95EF7BF1}">
      <dgm:prSet/>
      <dgm:spPr/>
      <dgm:t>
        <a:bodyPr/>
        <a:lstStyle/>
        <a:p>
          <a:endParaRPr lang="ru-RU"/>
        </a:p>
      </dgm:t>
    </dgm:pt>
    <dgm:pt modelId="{FE64103A-6FD7-4E57-8157-801391049B36}" type="sibTrans" cxnId="{00AA0782-9CAC-481C-90AA-8F8D95EF7BF1}">
      <dgm:prSet/>
      <dgm:spPr/>
      <dgm:t>
        <a:bodyPr/>
        <a:lstStyle/>
        <a:p>
          <a:endParaRPr lang="ru-RU"/>
        </a:p>
      </dgm:t>
    </dgm:pt>
    <dgm:pt modelId="{071B56DC-99A7-43EB-937B-521ABCD4740C}">
      <dgm:prSet custT="1"/>
      <dgm:spPr/>
      <dgm:t>
        <a:bodyPr/>
        <a:lstStyle/>
        <a:p>
          <a:r>
            <a:rPr lang="en-US" sz="1600" b="0" i="0" dirty="0" smtClean="0"/>
            <a:t>+ BlackBerry,  Windows Phone 8</a:t>
          </a:r>
          <a:endParaRPr lang="ru-RU" sz="1600" dirty="0"/>
        </a:p>
      </dgm:t>
    </dgm:pt>
    <dgm:pt modelId="{F977509A-11BF-460F-A910-9C9762EC9481}" type="parTrans" cxnId="{4675C74E-A6EE-4F2E-9677-FF275365BE15}">
      <dgm:prSet/>
      <dgm:spPr/>
      <dgm:t>
        <a:bodyPr/>
        <a:lstStyle/>
        <a:p>
          <a:endParaRPr lang="ru-RU"/>
        </a:p>
      </dgm:t>
    </dgm:pt>
    <dgm:pt modelId="{D4A368CE-34EC-4143-9A75-7906F97C6F24}" type="sibTrans" cxnId="{4675C74E-A6EE-4F2E-9677-FF275365BE15}">
      <dgm:prSet/>
      <dgm:spPr/>
      <dgm:t>
        <a:bodyPr/>
        <a:lstStyle/>
        <a:p>
          <a:endParaRPr lang="ru-RU"/>
        </a:p>
      </dgm:t>
    </dgm:pt>
    <dgm:pt modelId="{097879B5-826E-4A11-B2B2-1C979762F89F}">
      <dgm:prSet custT="1"/>
      <dgm:spPr/>
      <dgm:t>
        <a:bodyPr/>
        <a:lstStyle/>
        <a:p>
          <a:r>
            <a:rPr lang="en-US" sz="1600" b="1" i="0" dirty="0" smtClean="0"/>
            <a:t>$499 per seat/year</a:t>
          </a:r>
          <a:endParaRPr lang="ru-RU" sz="1600" dirty="0"/>
        </a:p>
      </dgm:t>
    </dgm:pt>
    <dgm:pt modelId="{996F2CC4-FE14-4154-B552-B11CEF2A6CE0}" type="parTrans" cxnId="{53356374-2942-4A90-9568-1BCCB07A35F2}">
      <dgm:prSet/>
      <dgm:spPr/>
      <dgm:t>
        <a:bodyPr/>
        <a:lstStyle/>
        <a:p>
          <a:endParaRPr lang="ru-RU"/>
        </a:p>
      </dgm:t>
    </dgm:pt>
    <dgm:pt modelId="{D7031682-9890-407A-9938-A9BDEC0800E1}" type="sibTrans" cxnId="{53356374-2942-4A90-9568-1BCCB07A35F2}">
      <dgm:prSet/>
      <dgm:spPr/>
      <dgm:t>
        <a:bodyPr/>
        <a:lstStyle/>
        <a:p>
          <a:endParaRPr lang="ru-RU"/>
        </a:p>
      </dgm:t>
    </dgm:pt>
    <dgm:pt modelId="{5A04B087-41AF-46F2-AA37-865EBC730360}">
      <dgm:prSet phldrT="[Текст]" custT="1"/>
      <dgm:spPr/>
      <dgm:t>
        <a:bodyPr/>
        <a:lstStyle/>
        <a:p>
          <a:pPr indent="-432000" algn="l">
            <a:spcBef>
              <a:spcPts val="0"/>
            </a:spcBef>
          </a:pPr>
          <a:r>
            <a:rPr lang="en-US" sz="2400" dirty="0" smtClean="0"/>
            <a:t>Community:</a:t>
          </a:r>
          <a:endParaRPr lang="ru-RU" sz="2400" dirty="0"/>
        </a:p>
      </dgm:t>
    </dgm:pt>
    <dgm:pt modelId="{60A5A356-9EC0-40CA-879F-7B87A09805C2}" type="parTrans" cxnId="{66B5C791-770A-499E-A019-E68E99A1817E}">
      <dgm:prSet/>
      <dgm:spPr/>
      <dgm:t>
        <a:bodyPr/>
        <a:lstStyle/>
        <a:p>
          <a:endParaRPr lang="ru-RU"/>
        </a:p>
      </dgm:t>
    </dgm:pt>
    <dgm:pt modelId="{73DFD941-0B76-4225-8317-613916FEBB73}" type="sibTrans" cxnId="{66B5C791-770A-499E-A019-E68E99A1817E}">
      <dgm:prSet/>
      <dgm:spPr/>
      <dgm:t>
        <a:bodyPr/>
        <a:lstStyle/>
        <a:p>
          <a:endParaRPr lang="ru-RU"/>
        </a:p>
      </dgm:t>
    </dgm:pt>
    <dgm:pt modelId="{648D2AD8-11D6-4063-99A7-33B8492F47D8}">
      <dgm:prSet custT="1"/>
      <dgm:spPr/>
      <dgm:t>
        <a:bodyPr/>
        <a:lstStyle/>
        <a:p>
          <a:r>
            <a:rPr lang="en-US" sz="1600" b="0" i="0" dirty="0" err="1" smtClean="0"/>
            <a:t>iOS</a:t>
          </a:r>
          <a:r>
            <a:rPr lang="en-US" sz="1600" b="0" i="0" dirty="0" smtClean="0"/>
            <a:t> and Android</a:t>
          </a:r>
          <a:endParaRPr lang="ru-RU" sz="1600" dirty="0"/>
        </a:p>
      </dgm:t>
    </dgm:pt>
    <dgm:pt modelId="{3AB164D8-A849-4BB9-BCE8-CFD1070AE0C8}" type="parTrans" cxnId="{C4813835-529F-43F0-81A7-829593308EDC}">
      <dgm:prSet/>
      <dgm:spPr/>
      <dgm:t>
        <a:bodyPr/>
        <a:lstStyle/>
        <a:p>
          <a:endParaRPr lang="ru-RU"/>
        </a:p>
      </dgm:t>
    </dgm:pt>
    <dgm:pt modelId="{408DED20-702C-49D6-9812-8F40F2BF9166}" type="sibTrans" cxnId="{C4813835-529F-43F0-81A7-829593308EDC}">
      <dgm:prSet/>
      <dgm:spPr/>
      <dgm:t>
        <a:bodyPr/>
        <a:lstStyle/>
        <a:p>
          <a:endParaRPr lang="ru-RU"/>
        </a:p>
      </dgm:t>
    </dgm:pt>
    <dgm:pt modelId="{2636583D-2CA6-46C3-8E7E-CE290AC555F1}">
      <dgm:prSet custT="1"/>
      <dgm:spPr/>
      <dgm:t>
        <a:bodyPr/>
        <a:lstStyle/>
        <a:p>
          <a:r>
            <a:rPr lang="en-US" sz="1600" b="0" i="0" dirty="0" smtClean="0"/>
            <a:t>Marmalade attribution within app</a:t>
          </a:r>
          <a:endParaRPr lang="ru-RU" sz="1600" dirty="0"/>
        </a:p>
      </dgm:t>
    </dgm:pt>
    <dgm:pt modelId="{43159DC8-C947-450F-9988-36177BB1D629}" type="parTrans" cxnId="{A72357C6-9A97-433D-8032-D713E83F0DDD}">
      <dgm:prSet/>
      <dgm:spPr/>
      <dgm:t>
        <a:bodyPr/>
        <a:lstStyle/>
        <a:p>
          <a:endParaRPr lang="ru-RU"/>
        </a:p>
      </dgm:t>
    </dgm:pt>
    <dgm:pt modelId="{7EC8C5CB-5035-4E89-87F9-BE9FC1BD20C8}" type="sibTrans" cxnId="{A72357C6-9A97-433D-8032-D713E83F0DDD}">
      <dgm:prSet/>
      <dgm:spPr/>
      <dgm:t>
        <a:bodyPr/>
        <a:lstStyle/>
        <a:p>
          <a:endParaRPr lang="ru-RU"/>
        </a:p>
      </dgm:t>
    </dgm:pt>
    <dgm:pt modelId="{68053614-5D33-4FE1-A50F-4373A19A9F14}">
      <dgm:prSet custT="1"/>
      <dgm:spPr/>
      <dgm:t>
        <a:bodyPr/>
        <a:lstStyle/>
        <a:p>
          <a:r>
            <a:rPr lang="en-US" sz="1600" b="0" i="0" dirty="0" smtClean="0"/>
            <a:t>3 seat maximum per </a:t>
          </a:r>
          <a:r>
            <a:rPr lang="en-US" sz="1600" b="0" i="0" dirty="0" err="1" smtClean="0"/>
            <a:t>dev</a:t>
          </a:r>
          <a:r>
            <a:rPr lang="en-US" sz="1600" b="0" i="0" dirty="0" smtClean="0"/>
            <a:t> org</a:t>
          </a:r>
          <a:endParaRPr lang="ru-RU" sz="1600" dirty="0"/>
        </a:p>
      </dgm:t>
    </dgm:pt>
    <dgm:pt modelId="{24C92F37-2477-489A-A581-1CA3F4B3CFF4}" type="parTrans" cxnId="{73F7BF3E-B192-4C55-86C1-B823EB3F103F}">
      <dgm:prSet/>
      <dgm:spPr/>
      <dgm:t>
        <a:bodyPr/>
        <a:lstStyle/>
        <a:p>
          <a:endParaRPr lang="ru-RU"/>
        </a:p>
      </dgm:t>
    </dgm:pt>
    <dgm:pt modelId="{E829F2E6-9238-4129-BBF5-50084328C1D2}" type="sibTrans" cxnId="{73F7BF3E-B192-4C55-86C1-B823EB3F103F}">
      <dgm:prSet/>
      <dgm:spPr/>
      <dgm:t>
        <a:bodyPr/>
        <a:lstStyle/>
        <a:p>
          <a:endParaRPr lang="ru-RU"/>
        </a:p>
      </dgm:t>
    </dgm:pt>
    <dgm:pt modelId="{D5A89719-30D5-4F5A-A170-173C99547172}">
      <dgm:prSet custT="1"/>
      <dgm:spPr/>
      <dgm:t>
        <a:bodyPr/>
        <a:lstStyle/>
        <a:p>
          <a:r>
            <a:rPr lang="en-US" sz="1600" b="1" i="0" dirty="0" smtClean="0"/>
            <a:t>$149 per seat/year</a:t>
          </a:r>
          <a:endParaRPr lang="ru-RU" sz="1600" dirty="0"/>
        </a:p>
      </dgm:t>
    </dgm:pt>
    <dgm:pt modelId="{8B46DF3A-5373-453A-A4CB-FB73D18424A1}" type="parTrans" cxnId="{85A59C2D-2086-4C9B-B3D5-AB1E87D3F983}">
      <dgm:prSet/>
      <dgm:spPr/>
      <dgm:t>
        <a:bodyPr/>
        <a:lstStyle/>
        <a:p>
          <a:endParaRPr lang="ru-RU"/>
        </a:p>
      </dgm:t>
    </dgm:pt>
    <dgm:pt modelId="{37C81DB2-0A65-4A43-BACD-D32FD2D492A2}" type="sibTrans" cxnId="{85A59C2D-2086-4C9B-B3D5-AB1E87D3F983}">
      <dgm:prSet/>
      <dgm:spPr/>
      <dgm:t>
        <a:bodyPr/>
        <a:lstStyle/>
        <a:p>
          <a:endParaRPr lang="ru-RU"/>
        </a:p>
      </dgm:t>
    </dgm:pt>
    <dgm:pt modelId="{2044F4C3-F45C-4438-8CFC-6C8B9F4D0258}">
      <dgm:prSet phldrT="[Текст]" custT="1"/>
      <dgm:spPr/>
      <dgm:t>
        <a:bodyPr/>
        <a:lstStyle/>
        <a:p>
          <a:pPr indent="-432000" algn="l">
            <a:spcBef>
              <a:spcPts val="0"/>
            </a:spcBef>
          </a:pPr>
          <a:r>
            <a:rPr lang="en-US" sz="2400" b="0" i="0" dirty="0" smtClean="0"/>
            <a:t>Plus:</a:t>
          </a:r>
          <a:endParaRPr lang="ru-RU" sz="2400" dirty="0"/>
        </a:p>
      </dgm:t>
    </dgm:pt>
    <dgm:pt modelId="{882B26D3-FE0C-498C-B097-4307BFE22F2C}" type="parTrans" cxnId="{8575E45D-55F9-4D91-B3DF-9D0B3DAC9E3F}">
      <dgm:prSet/>
      <dgm:spPr/>
      <dgm:t>
        <a:bodyPr/>
        <a:lstStyle/>
        <a:p>
          <a:endParaRPr lang="ru-RU"/>
        </a:p>
      </dgm:t>
    </dgm:pt>
    <dgm:pt modelId="{EB4A06A7-1E13-4B33-99F6-AE2F4AD6D80E}" type="sibTrans" cxnId="{8575E45D-55F9-4D91-B3DF-9D0B3DAC9E3F}">
      <dgm:prSet/>
      <dgm:spPr/>
      <dgm:t>
        <a:bodyPr/>
        <a:lstStyle/>
        <a:p>
          <a:endParaRPr lang="ru-RU"/>
        </a:p>
      </dgm:t>
    </dgm:pt>
    <dgm:pt modelId="{E50D1B15-AF6B-4096-A281-92BE88350D57}">
      <dgm:prSet/>
      <dgm:spPr/>
      <dgm:t>
        <a:bodyPr/>
        <a:lstStyle/>
        <a:p>
          <a:r>
            <a:rPr lang="en-US" dirty="0" smtClean="0"/>
            <a:t>+ Mac OSX, Windows Desktop, TV Platforms</a:t>
          </a:r>
          <a:endParaRPr lang="ru-RU" dirty="0"/>
        </a:p>
      </dgm:t>
    </dgm:pt>
    <dgm:pt modelId="{325DD7D2-237A-4F0A-8132-4E876CF3DB51}" type="parTrans" cxnId="{FC57C0B7-DF02-4BC1-A7D4-0516C2C5F326}">
      <dgm:prSet/>
      <dgm:spPr/>
      <dgm:t>
        <a:bodyPr/>
        <a:lstStyle/>
        <a:p>
          <a:endParaRPr lang="ru-RU"/>
        </a:p>
      </dgm:t>
    </dgm:pt>
    <dgm:pt modelId="{7B097BD2-F233-4D93-A115-F01A2C582544}" type="sibTrans" cxnId="{FC57C0B7-DF02-4BC1-A7D4-0516C2C5F326}">
      <dgm:prSet/>
      <dgm:spPr/>
      <dgm:t>
        <a:bodyPr/>
        <a:lstStyle/>
        <a:p>
          <a:endParaRPr lang="ru-RU"/>
        </a:p>
      </dgm:t>
    </dgm:pt>
    <dgm:pt modelId="{610AA0C4-70B5-4AC4-9E50-1986B1FC818A}">
      <dgm:prSet/>
      <dgm:spPr/>
      <dgm:t>
        <a:bodyPr/>
        <a:lstStyle/>
        <a:p>
          <a:r>
            <a:rPr lang="en-US" dirty="0" smtClean="0"/>
            <a:t>+ 3 Marmalade Helpdesk tickets</a:t>
          </a:r>
          <a:endParaRPr lang="ru-RU" dirty="0"/>
        </a:p>
      </dgm:t>
    </dgm:pt>
    <dgm:pt modelId="{8D4BC563-E16F-4FEA-A03B-4A427B94F3F0}" type="parTrans" cxnId="{23F75963-2954-4A20-AC25-8DF3A54DDD79}">
      <dgm:prSet/>
      <dgm:spPr/>
      <dgm:t>
        <a:bodyPr/>
        <a:lstStyle/>
        <a:p>
          <a:endParaRPr lang="ru-RU"/>
        </a:p>
      </dgm:t>
    </dgm:pt>
    <dgm:pt modelId="{22D70C29-1A29-4692-A875-3D4059EC74A8}" type="sibTrans" cxnId="{23F75963-2954-4A20-AC25-8DF3A54DDD79}">
      <dgm:prSet/>
      <dgm:spPr/>
      <dgm:t>
        <a:bodyPr/>
        <a:lstStyle/>
        <a:p>
          <a:endParaRPr lang="ru-RU"/>
        </a:p>
      </dgm:t>
    </dgm:pt>
    <dgm:pt modelId="{E1A454F4-E68E-4D6D-A0AE-B3F2CE54E5A4}">
      <dgm:prSet/>
      <dgm:spPr/>
      <dgm:t>
        <a:bodyPr/>
        <a:lstStyle/>
        <a:p>
          <a:r>
            <a:rPr lang="en-US" dirty="0" smtClean="0"/>
            <a:t>No annual revenue limit</a:t>
          </a:r>
          <a:endParaRPr lang="ru-RU" dirty="0"/>
        </a:p>
      </dgm:t>
    </dgm:pt>
    <dgm:pt modelId="{94F82E3A-64D6-4FF1-BB64-37EE4F044AF7}" type="parTrans" cxnId="{CA86CE05-1E4C-4BC0-A280-0EC4F49519FE}">
      <dgm:prSet/>
      <dgm:spPr/>
      <dgm:t>
        <a:bodyPr/>
        <a:lstStyle/>
        <a:p>
          <a:endParaRPr lang="ru-RU"/>
        </a:p>
      </dgm:t>
    </dgm:pt>
    <dgm:pt modelId="{22A2C7AC-3DCA-4927-AD05-ACC550D5DE5E}" type="sibTrans" cxnId="{CA86CE05-1E4C-4BC0-A280-0EC4F49519FE}">
      <dgm:prSet/>
      <dgm:spPr/>
      <dgm:t>
        <a:bodyPr/>
        <a:lstStyle/>
        <a:p>
          <a:endParaRPr lang="ru-RU"/>
        </a:p>
      </dgm:t>
    </dgm:pt>
    <dgm:pt modelId="{1F9B3168-C18F-4732-8C84-08F18225DAED}">
      <dgm:prSet/>
      <dgm:spPr/>
      <dgm:t>
        <a:bodyPr/>
        <a:lstStyle/>
        <a:p>
          <a:r>
            <a:rPr lang="en-US" b="1" dirty="0" smtClean="0"/>
            <a:t>$1,499 per seat/year</a:t>
          </a:r>
          <a:endParaRPr lang="ru-RU" b="1" dirty="0"/>
        </a:p>
      </dgm:t>
    </dgm:pt>
    <dgm:pt modelId="{C2E9681D-4445-408C-AB5F-CCE9A0D21E1C}" type="parTrans" cxnId="{B72B71FA-5D28-43C0-A6E8-24A209FD08A0}">
      <dgm:prSet/>
      <dgm:spPr/>
      <dgm:t>
        <a:bodyPr/>
        <a:lstStyle/>
        <a:p>
          <a:endParaRPr lang="ru-RU"/>
        </a:p>
      </dgm:t>
    </dgm:pt>
    <dgm:pt modelId="{F0093C06-F325-4E36-BF74-CFC2BF4BC576}" type="sibTrans" cxnId="{B72B71FA-5D28-43C0-A6E8-24A209FD08A0}">
      <dgm:prSet/>
      <dgm:spPr/>
      <dgm:t>
        <a:bodyPr/>
        <a:lstStyle/>
        <a:p>
          <a:endParaRPr lang="ru-RU"/>
        </a:p>
      </dgm:t>
    </dgm:pt>
    <dgm:pt modelId="{96796C1C-05F0-40BE-B3B2-49CCC9AE72AB}">
      <dgm:prSet custT="1"/>
      <dgm:spPr/>
      <dgm:t>
        <a:bodyPr/>
        <a:lstStyle/>
        <a:p>
          <a:r>
            <a:rPr lang="en-US" sz="1600" b="0" i="0" dirty="0" smtClean="0"/>
            <a:t>Annual revenue limit</a:t>
          </a:r>
          <a:endParaRPr lang="ru-RU" sz="1600" dirty="0"/>
        </a:p>
      </dgm:t>
    </dgm:pt>
    <dgm:pt modelId="{23E2D953-E56C-462D-A003-5194CCFE1EDF}" type="parTrans" cxnId="{49EA29F2-A937-40CD-9456-58A0C6D2C1D7}">
      <dgm:prSet/>
      <dgm:spPr/>
      <dgm:t>
        <a:bodyPr/>
        <a:lstStyle/>
        <a:p>
          <a:endParaRPr lang="ru-RU"/>
        </a:p>
      </dgm:t>
    </dgm:pt>
    <dgm:pt modelId="{6B90460A-0A0E-402F-9D07-E2DDC810C722}" type="sibTrans" cxnId="{49EA29F2-A937-40CD-9456-58A0C6D2C1D7}">
      <dgm:prSet/>
      <dgm:spPr/>
      <dgm:t>
        <a:bodyPr/>
        <a:lstStyle/>
        <a:p>
          <a:endParaRPr lang="ru-RU"/>
        </a:p>
      </dgm:t>
    </dgm:pt>
    <dgm:pt modelId="{661751D6-818F-4AE6-AA89-A56DBB2E56DF}">
      <dgm:prSet/>
      <dgm:spPr/>
      <dgm:t>
        <a:bodyPr/>
        <a:lstStyle/>
        <a:p>
          <a:r>
            <a:rPr lang="en-US" dirty="0" smtClean="0"/>
            <a:t>Free webinar training for 5+ seats</a:t>
          </a:r>
          <a:endParaRPr lang="ru-RU" dirty="0"/>
        </a:p>
      </dgm:t>
    </dgm:pt>
    <dgm:pt modelId="{36B43D18-4287-4BDB-BA4D-BAA28E027828}" type="parTrans" cxnId="{D1799657-6783-40B7-B6F1-3CC3D0FF85AA}">
      <dgm:prSet/>
      <dgm:spPr/>
      <dgm:t>
        <a:bodyPr/>
        <a:lstStyle/>
        <a:p>
          <a:endParaRPr lang="ru-RU"/>
        </a:p>
      </dgm:t>
    </dgm:pt>
    <dgm:pt modelId="{D730B09D-F020-47B7-A2C1-C540E8833212}" type="sibTrans" cxnId="{D1799657-6783-40B7-B6F1-3CC3D0FF85AA}">
      <dgm:prSet/>
      <dgm:spPr/>
      <dgm:t>
        <a:bodyPr/>
        <a:lstStyle/>
        <a:p>
          <a:endParaRPr lang="ru-RU"/>
        </a:p>
      </dgm:t>
    </dgm:pt>
    <dgm:pt modelId="{F6363585-E6C2-4C92-B503-79B4EB026772}">
      <dgm:prSet/>
      <dgm:spPr/>
      <dgm:t>
        <a:bodyPr/>
        <a:lstStyle/>
        <a:p>
          <a:r>
            <a:rPr lang="en-US" dirty="0" smtClean="0"/>
            <a:t>72 hour response</a:t>
          </a:r>
          <a:endParaRPr lang="ru-RU" dirty="0"/>
        </a:p>
      </dgm:t>
    </dgm:pt>
    <dgm:pt modelId="{AF27ABB1-84B1-4807-82C6-0BAEECD5BD9C}" type="parTrans" cxnId="{9F08BB86-0DEB-4CFC-80B4-60BB06DB9A2F}">
      <dgm:prSet/>
      <dgm:spPr/>
      <dgm:t>
        <a:bodyPr/>
        <a:lstStyle/>
        <a:p>
          <a:endParaRPr lang="ru-RU"/>
        </a:p>
      </dgm:t>
    </dgm:pt>
    <dgm:pt modelId="{47D12FFF-94E3-4BC7-B866-C2A947488A04}" type="sibTrans" cxnId="{9F08BB86-0DEB-4CFC-80B4-60BB06DB9A2F}">
      <dgm:prSet/>
      <dgm:spPr/>
      <dgm:t>
        <a:bodyPr/>
        <a:lstStyle/>
        <a:p>
          <a:endParaRPr lang="ru-RU"/>
        </a:p>
      </dgm:t>
    </dgm:pt>
    <dgm:pt modelId="{7F631A72-2578-42DC-A004-F72553BD1F8D}">
      <dgm:prSet custT="1"/>
      <dgm:spPr/>
      <dgm:t>
        <a:bodyPr/>
        <a:lstStyle/>
        <a:p>
          <a:pPr indent="-457200" algn="l">
            <a:spcBef>
              <a:spcPts val="0"/>
            </a:spcBef>
          </a:pPr>
          <a:r>
            <a:rPr lang="en-US" sz="2400" b="0" i="0" dirty="0" smtClean="0"/>
            <a:t>Professional:</a:t>
          </a:r>
          <a:endParaRPr lang="ru-RU" sz="2400" dirty="0"/>
        </a:p>
      </dgm:t>
    </dgm:pt>
    <dgm:pt modelId="{1B6C74F0-8D87-446B-850E-499C8FA3A9F3}" type="parTrans" cxnId="{4FB20C04-3791-4785-90ED-A9C85ECC9318}">
      <dgm:prSet/>
      <dgm:spPr/>
      <dgm:t>
        <a:bodyPr/>
        <a:lstStyle/>
        <a:p>
          <a:endParaRPr lang="ru-RU"/>
        </a:p>
      </dgm:t>
    </dgm:pt>
    <dgm:pt modelId="{B3E5D5B4-44B9-4B3D-8AE1-0182166BBC6D}" type="sibTrans" cxnId="{4FB20C04-3791-4785-90ED-A9C85ECC9318}">
      <dgm:prSet/>
      <dgm:spPr/>
      <dgm:t>
        <a:bodyPr/>
        <a:lstStyle/>
        <a:p>
          <a:endParaRPr lang="ru-RU"/>
        </a:p>
      </dgm:t>
    </dgm:pt>
    <dgm:pt modelId="{1F88E465-9751-41FB-B650-36CEEDAF5F68}">
      <dgm:prSet custT="1"/>
      <dgm:spPr/>
      <dgm:t>
        <a:bodyPr/>
        <a:lstStyle/>
        <a:p>
          <a:r>
            <a:rPr lang="en-US" sz="1600" b="0" i="0" dirty="0" smtClean="0"/>
            <a:t>SLA Support; Unlimited Helpdesk tickets; 24 hour response; Named support contact; Hotfixes on availability </a:t>
          </a:r>
          <a:endParaRPr lang="ru-RU" sz="1600" dirty="0"/>
        </a:p>
      </dgm:t>
    </dgm:pt>
    <dgm:pt modelId="{4B016ABB-E354-496F-98AA-BB62758808A0}" type="parTrans" cxnId="{CA5F606D-B751-4796-A1BD-B79C3774369E}">
      <dgm:prSet/>
      <dgm:spPr/>
      <dgm:t>
        <a:bodyPr/>
        <a:lstStyle/>
        <a:p>
          <a:endParaRPr lang="ru-RU"/>
        </a:p>
      </dgm:t>
    </dgm:pt>
    <dgm:pt modelId="{DAFDAB66-1239-4411-9DA0-08F3A1F1E5E3}" type="sibTrans" cxnId="{CA5F606D-B751-4796-A1BD-B79C3774369E}">
      <dgm:prSet/>
      <dgm:spPr/>
      <dgm:t>
        <a:bodyPr/>
        <a:lstStyle/>
        <a:p>
          <a:endParaRPr lang="ru-RU"/>
        </a:p>
      </dgm:t>
    </dgm:pt>
    <dgm:pt modelId="{7B6A7D22-8A87-4B4C-992C-3D082D423C2E}">
      <dgm:prSet custT="1"/>
      <dgm:spPr/>
      <dgm:t>
        <a:bodyPr/>
        <a:lstStyle/>
        <a:p>
          <a:r>
            <a:rPr lang="en-US" sz="1600" b="0" i="0" dirty="0" smtClean="0"/>
            <a:t>Marmalade attribution not required</a:t>
          </a:r>
          <a:endParaRPr lang="ru-RU" sz="1600" dirty="0"/>
        </a:p>
      </dgm:t>
    </dgm:pt>
    <dgm:pt modelId="{552DBEC8-D1A4-44A1-8DF1-8F88350FCEE9}" type="parTrans" cxnId="{01FBECC0-5D0D-4808-943A-8107545EC4EA}">
      <dgm:prSet/>
      <dgm:spPr/>
      <dgm:t>
        <a:bodyPr/>
        <a:lstStyle/>
        <a:p>
          <a:endParaRPr lang="ru-RU"/>
        </a:p>
      </dgm:t>
    </dgm:pt>
    <dgm:pt modelId="{A2A34D8B-E229-4BFE-AB34-04D65162B1CD}" type="sibTrans" cxnId="{01FBECC0-5D0D-4808-943A-8107545EC4EA}">
      <dgm:prSet/>
      <dgm:spPr/>
      <dgm:t>
        <a:bodyPr/>
        <a:lstStyle/>
        <a:p>
          <a:endParaRPr lang="ru-RU"/>
        </a:p>
      </dgm:t>
    </dgm:pt>
    <dgm:pt modelId="{1E72E825-AF5C-4A63-9690-0AFDBC7B3703}">
      <dgm:prSet custT="1"/>
      <dgm:spPr/>
      <dgm:t>
        <a:bodyPr/>
        <a:lstStyle/>
        <a:p>
          <a:r>
            <a:rPr lang="en-US" sz="1600" b="1" i="0" dirty="0" smtClean="0"/>
            <a:t>$3,499 per seat/year</a:t>
          </a:r>
          <a:endParaRPr lang="ru-RU" sz="1600" dirty="0"/>
        </a:p>
      </dgm:t>
    </dgm:pt>
    <dgm:pt modelId="{1BCEB03F-B1D6-4F88-9BF3-8D9423977F25}" type="parTrans" cxnId="{3400A2A4-0864-4464-8D7B-8CED876B6072}">
      <dgm:prSet/>
      <dgm:spPr/>
      <dgm:t>
        <a:bodyPr/>
        <a:lstStyle/>
        <a:p>
          <a:endParaRPr lang="ru-RU"/>
        </a:p>
      </dgm:t>
    </dgm:pt>
    <dgm:pt modelId="{1969552A-7EC7-492A-A07C-9D02ABE54757}" type="sibTrans" cxnId="{3400A2A4-0864-4464-8D7B-8CED876B6072}">
      <dgm:prSet/>
      <dgm:spPr/>
      <dgm:t>
        <a:bodyPr/>
        <a:lstStyle/>
        <a:p>
          <a:endParaRPr lang="ru-RU"/>
        </a:p>
      </dgm:t>
    </dgm:pt>
    <dgm:pt modelId="{5ABFA8F6-D3C8-40B0-9407-D3965864CC3B}" type="pres">
      <dgm:prSet presAssocID="{BAECCA0C-53D9-414A-A914-C1AEE26AA87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068C7F2-861E-49C8-80EC-DD1E350BAEF9}" type="pres">
      <dgm:prSet presAssocID="{7F631A72-2578-42DC-A004-F72553BD1F8D}" presName="circle1" presStyleLbl="node1" presStyleIdx="0" presStyleCnt="4" custScaleX="74388" custLinFactNeighborX="4427" custLinFactNeighborY="1146"/>
      <dgm:spPr/>
    </dgm:pt>
    <dgm:pt modelId="{263156E4-7335-414C-A666-D749FFFB7C56}" type="pres">
      <dgm:prSet presAssocID="{7F631A72-2578-42DC-A004-F72553BD1F8D}" presName="space" presStyleCnt="0"/>
      <dgm:spPr/>
    </dgm:pt>
    <dgm:pt modelId="{FE896518-CB69-4B37-91D5-2E84B3A9389C}" type="pres">
      <dgm:prSet presAssocID="{7F631A72-2578-42DC-A004-F72553BD1F8D}" presName="rect1" presStyleLbl="alignAcc1" presStyleIdx="0" presStyleCnt="4" custScaleX="110000" custScaleY="100000" custLinFactNeighborX="-2268" custLinFactNeighborY="-12000"/>
      <dgm:spPr>
        <a:prstGeom prst="rect">
          <a:avLst/>
        </a:prstGeom>
      </dgm:spPr>
      <dgm:t>
        <a:bodyPr/>
        <a:lstStyle/>
        <a:p>
          <a:endParaRPr lang="ru-RU"/>
        </a:p>
      </dgm:t>
    </dgm:pt>
    <dgm:pt modelId="{80CF4CD0-F4BD-495C-8FDA-F24A5EABBEF4}" type="pres">
      <dgm:prSet presAssocID="{2044F4C3-F45C-4438-8CFC-6C8B9F4D0258}" presName="vertSpace2" presStyleLbl="node1" presStyleIdx="0" presStyleCnt="4"/>
      <dgm:spPr/>
    </dgm:pt>
    <dgm:pt modelId="{6181B6D8-4426-490A-85B5-822EC9189D4C}" type="pres">
      <dgm:prSet presAssocID="{2044F4C3-F45C-4438-8CFC-6C8B9F4D0258}" presName="circle2" presStyleLbl="node1" presStyleIdx="1" presStyleCnt="4" custScaleX="75132" custScaleY="100000" custLinFactNeighborX="770" custLinFactNeighborY="1086"/>
      <dgm:spPr/>
    </dgm:pt>
    <dgm:pt modelId="{D1D9F156-395D-4348-A218-702C183DDC28}" type="pres">
      <dgm:prSet presAssocID="{2044F4C3-F45C-4438-8CFC-6C8B9F4D0258}" presName="rect2" presStyleLbl="alignAcc1" presStyleIdx="1" presStyleCnt="4" custScaleX="110000" custLinFactNeighborX="-2374" custLinFactNeighborY="-11197"/>
      <dgm:spPr/>
      <dgm:t>
        <a:bodyPr/>
        <a:lstStyle/>
        <a:p>
          <a:endParaRPr lang="ru-RU"/>
        </a:p>
      </dgm:t>
    </dgm:pt>
    <dgm:pt modelId="{5E89492D-FFCF-4DCA-9F5F-DE8A10B9381C}" type="pres">
      <dgm:prSet presAssocID="{F1778A06-8D59-40DE-B998-251F6E3E5858}" presName="vertSpace3" presStyleLbl="node1" presStyleIdx="1" presStyleCnt="4"/>
      <dgm:spPr/>
    </dgm:pt>
    <dgm:pt modelId="{5AD037BC-2486-4C33-9BDA-E79AF2A032EC}" type="pres">
      <dgm:prSet presAssocID="{F1778A06-8D59-40DE-B998-251F6E3E5858}" presName="circle3" presStyleLbl="node1" presStyleIdx="2" presStyleCnt="4" custScaleX="75132" custScaleY="84306" custLinFactNeighborX="-5406" custLinFactNeighborY="10900"/>
      <dgm:spPr/>
    </dgm:pt>
    <dgm:pt modelId="{DE3A812F-E8FD-4EF2-843E-B01EC0FBF4F5}" type="pres">
      <dgm:prSet presAssocID="{F1778A06-8D59-40DE-B998-251F6E3E5858}" presName="rect3" presStyleLbl="alignAcc1" presStyleIdx="2" presStyleCnt="4" custScaleX="110000" custScaleY="84306" custLinFactNeighborX="-2374" custLinFactNeighborY="-1820"/>
      <dgm:spPr/>
      <dgm:t>
        <a:bodyPr/>
        <a:lstStyle/>
        <a:p>
          <a:endParaRPr lang="ru-RU"/>
        </a:p>
      </dgm:t>
    </dgm:pt>
    <dgm:pt modelId="{618CAE5C-A836-4C8D-8B5D-18E0F5A08CBD}" type="pres">
      <dgm:prSet presAssocID="{5A04B087-41AF-46F2-AA37-865EBC730360}" presName="vertSpace4" presStyleLbl="node1" presStyleIdx="2" presStyleCnt="4"/>
      <dgm:spPr/>
    </dgm:pt>
    <dgm:pt modelId="{1C89C0BB-0DB9-47A5-9BA9-5434EAB66D5C}" type="pres">
      <dgm:prSet presAssocID="{5A04B087-41AF-46F2-AA37-865EBC730360}" presName="circle4" presStyleLbl="node1" presStyleIdx="3" presStyleCnt="4" custScaleX="75132" custScaleY="133100" custLinFactNeighborX="-28632" custLinFactNeighborY="-5514"/>
      <dgm:spPr/>
    </dgm:pt>
    <dgm:pt modelId="{CB18B14E-AA0B-44FB-B0A9-3EC96A46D2F6}" type="pres">
      <dgm:prSet presAssocID="{5A04B087-41AF-46F2-AA37-865EBC730360}" presName="rect4" presStyleLbl="alignAcc1" presStyleIdx="3" presStyleCnt="4" custScaleX="110000" custScaleY="133100" custLinFactNeighborX="-2374" custLinFactNeighborY="-18643"/>
      <dgm:spPr/>
      <dgm:t>
        <a:bodyPr/>
        <a:lstStyle/>
        <a:p>
          <a:endParaRPr lang="ru-RU"/>
        </a:p>
      </dgm:t>
    </dgm:pt>
    <dgm:pt modelId="{E2966A37-83B2-4691-8F78-EAFA3176BC12}" type="pres">
      <dgm:prSet presAssocID="{7F631A72-2578-42DC-A004-F72553BD1F8D}" presName="rect1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D84CAE2-3109-45E3-B598-540148C4FA82}" type="pres">
      <dgm:prSet presAssocID="{7F631A72-2578-42DC-A004-F72553BD1F8D}" presName="rect1ChTx" presStyleLbl="alignAcc1" presStyleIdx="3" presStyleCnt="4" custScaleX="161257" custLinFactNeighborX="-24907" custLinFactNeighborY="-4724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81D52A-78F2-477A-B400-22D99D907AEF}" type="pres">
      <dgm:prSet presAssocID="{2044F4C3-F45C-4438-8CFC-6C8B9F4D0258}" presName="rect2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65F5B7C-7393-4A7D-91CD-A4866E01C661}" type="pres">
      <dgm:prSet presAssocID="{2044F4C3-F45C-4438-8CFC-6C8B9F4D0258}" presName="rect2ChTx" presStyleLbl="alignAcc1" presStyleIdx="3" presStyleCnt="4" custScaleX="168653" custScaleY="163151" custLinFactNeighborX="-21217" custLinFactNeighborY="-1189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5A4A8CA-2B66-49D6-AA4B-4F28D1A364D8}" type="pres">
      <dgm:prSet presAssocID="{F1778A06-8D59-40DE-B998-251F6E3E5858}" presName="rect3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65387D-1F68-4166-9207-00E8EFEFD794}" type="pres">
      <dgm:prSet presAssocID="{F1778A06-8D59-40DE-B998-251F6E3E5858}" presName="rect3ChTx" presStyleLbl="alignAcc1" presStyleIdx="3" presStyleCnt="4" custScaleX="119038" custScaleY="57582" custLinFactNeighborX="-46801" custLinFactNeighborY="-806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D603C33-DCEA-4C5D-A52A-C98DDEAAA1C7}" type="pres">
      <dgm:prSet presAssocID="{5A04B087-41AF-46F2-AA37-865EBC730360}" presName="rect4ParTx" presStyleLbl="alignAcc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8DA93F4-D33F-4030-B693-89A67C2305B4}" type="pres">
      <dgm:prSet presAssocID="{5A04B087-41AF-46F2-AA37-865EBC730360}" presName="rect4ChTx" presStyleLbl="alignAcc1" presStyleIdx="3" presStyleCnt="4" custScaleX="121000" custScaleY="121000" custLinFactNeighborX="-45820" custLinFactNeighborY="-1945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D72D126-AA26-41AD-8341-43A39A5A44FD}" type="presOf" srcId="{1F9B3168-C18F-4732-8C84-08F18225DAED}" destId="{365F5B7C-7393-4A7D-91CD-A4866E01C661}" srcOrd="0" destOrd="5" presId="urn:microsoft.com/office/officeart/2005/8/layout/target3"/>
    <dgm:cxn modelId="{01FBECC0-5D0D-4808-943A-8107545EC4EA}" srcId="{7F631A72-2578-42DC-A004-F72553BD1F8D}" destId="{7B6A7D22-8A87-4B4C-992C-3D082D423C2E}" srcOrd="1" destOrd="0" parTransId="{552DBEC8-D1A4-44A1-8DF1-8F88350FCEE9}" sibTransId="{A2A34D8B-E229-4BFE-AB34-04D65162B1CD}"/>
    <dgm:cxn modelId="{4685557F-FDBD-4E24-B596-29C68A4E19FE}" type="presOf" srcId="{D5A89719-30D5-4F5A-A170-173C99547172}" destId="{38DA93F4-D33F-4030-B693-89A67C2305B4}" srcOrd="0" destOrd="4" presId="urn:microsoft.com/office/officeart/2005/8/layout/target3"/>
    <dgm:cxn modelId="{07F74AE0-CC02-45F5-BB35-7BAC26F149DF}" type="presOf" srcId="{097879B5-826E-4A11-B2B2-1C979762F89F}" destId="{2665387D-1F68-4166-9207-00E8EFEFD794}" srcOrd="0" destOrd="1" presId="urn:microsoft.com/office/officeart/2005/8/layout/target3"/>
    <dgm:cxn modelId="{6EC132CB-0875-40E4-9D19-E0DFAD333283}" type="presOf" srcId="{610AA0C4-70B5-4AC4-9E50-1986B1FC818A}" destId="{365F5B7C-7393-4A7D-91CD-A4866E01C661}" srcOrd="0" destOrd="1" presId="urn:microsoft.com/office/officeart/2005/8/layout/target3"/>
    <dgm:cxn modelId="{83880CDF-A124-4864-AB75-D1972ECE68B9}" type="presOf" srcId="{96796C1C-05F0-40BE-B3B2-49CCC9AE72AB}" destId="{38DA93F4-D33F-4030-B693-89A67C2305B4}" srcOrd="0" destOrd="2" presId="urn:microsoft.com/office/officeart/2005/8/layout/target3"/>
    <dgm:cxn modelId="{3B18C7F7-9CDC-42C8-A1B6-379A106558DC}" type="presOf" srcId="{F1778A06-8D59-40DE-B998-251F6E3E5858}" destId="{05A4A8CA-2B66-49D6-AA4B-4F28D1A364D8}" srcOrd="1" destOrd="0" presId="urn:microsoft.com/office/officeart/2005/8/layout/target3"/>
    <dgm:cxn modelId="{C4813835-529F-43F0-81A7-829593308EDC}" srcId="{5A04B087-41AF-46F2-AA37-865EBC730360}" destId="{648D2AD8-11D6-4063-99A7-33B8492F47D8}" srcOrd="0" destOrd="0" parTransId="{3AB164D8-A849-4BB9-BCE8-CFD1070AE0C8}" sibTransId="{408DED20-702C-49D6-9812-8F40F2BF9166}"/>
    <dgm:cxn modelId="{7F007266-823E-4148-89B4-10AD55D47A9D}" type="presOf" srcId="{2044F4C3-F45C-4438-8CFC-6C8B9F4D0258}" destId="{D1D9F156-395D-4348-A218-702C183DDC28}" srcOrd="0" destOrd="0" presId="urn:microsoft.com/office/officeart/2005/8/layout/target3"/>
    <dgm:cxn modelId="{00AA0782-9CAC-481C-90AA-8F8D95EF7BF1}" srcId="{BAECCA0C-53D9-414A-A914-C1AEE26AA873}" destId="{F1778A06-8D59-40DE-B998-251F6E3E5858}" srcOrd="2" destOrd="0" parTransId="{2653A859-C67C-409E-AB2B-C7EB07F40967}" sibTransId="{FE64103A-6FD7-4E57-8157-801391049B36}"/>
    <dgm:cxn modelId="{B72B71FA-5D28-43C0-A6E8-24A209FD08A0}" srcId="{2044F4C3-F45C-4438-8CFC-6C8B9F4D0258}" destId="{1F9B3168-C18F-4732-8C84-08F18225DAED}" srcOrd="5" destOrd="0" parTransId="{C2E9681D-4445-408C-AB5F-CCE9A0D21E1C}" sibTransId="{F0093C06-F325-4E36-BF74-CFC2BF4BC576}"/>
    <dgm:cxn modelId="{D232566E-4FFE-4425-8178-A753806F33F3}" type="presOf" srcId="{2636583D-2CA6-46C3-8E7E-CE290AC555F1}" destId="{38DA93F4-D33F-4030-B693-89A67C2305B4}" srcOrd="0" destOrd="1" presId="urn:microsoft.com/office/officeart/2005/8/layout/target3"/>
    <dgm:cxn modelId="{23F75963-2954-4A20-AC25-8DF3A54DDD79}" srcId="{2044F4C3-F45C-4438-8CFC-6C8B9F4D0258}" destId="{610AA0C4-70B5-4AC4-9E50-1986B1FC818A}" srcOrd="1" destOrd="0" parTransId="{8D4BC563-E16F-4FEA-A03B-4A427B94F3F0}" sibTransId="{22D70C29-1A29-4692-A875-3D4059EC74A8}"/>
    <dgm:cxn modelId="{9F08BB86-0DEB-4CFC-80B4-60BB06DB9A2F}" srcId="{2044F4C3-F45C-4438-8CFC-6C8B9F4D0258}" destId="{F6363585-E6C2-4C92-B503-79B4EB026772}" srcOrd="2" destOrd="0" parTransId="{AF27ABB1-84B1-4807-82C6-0BAEECD5BD9C}" sibTransId="{47D12FFF-94E3-4BC7-B866-C2A947488A04}"/>
    <dgm:cxn modelId="{4FB20C04-3791-4785-90ED-A9C85ECC9318}" srcId="{BAECCA0C-53D9-414A-A914-C1AEE26AA873}" destId="{7F631A72-2578-42DC-A004-F72553BD1F8D}" srcOrd="0" destOrd="0" parTransId="{1B6C74F0-8D87-446B-850E-499C8FA3A9F3}" sibTransId="{B3E5D5B4-44B9-4B3D-8AE1-0182166BBC6D}"/>
    <dgm:cxn modelId="{A72357C6-9A97-433D-8032-D713E83F0DDD}" srcId="{5A04B087-41AF-46F2-AA37-865EBC730360}" destId="{2636583D-2CA6-46C3-8E7E-CE290AC555F1}" srcOrd="1" destOrd="0" parTransId="{43159DC8-C947-450F-9988-36177BB1D629}" sibTransId="{7EC8C5CB-5035-4E89-87F9-BE9FC1BD20C8}"/>
    <dgm:cxn modelId="{86F1DE5C-A7A8-4032-8CAA-2CBF088FCCEE}" type="presOf" srcId="{BAECCA0C-53D9-414A-A914-C1AEE26AA873}" destId="{5ABFA8F6-D3C8-40B0-9407-D3965864CC3B}" srcOrd="0" destOrd="0" presId="urn:microsoft.com/office/officeart/2005/8/layout/target3"/>
    <dgm:cxn modelId="{FC57C0B7-DF02-4BC1-A7D4-0516C2C5F326}" srcId="{2044F4C3-F45C-4438-8CFC-6C8B9F4D0258}" destId="{E50D1B15-AF6B-4096-A281-92BE88350D57}" srcOrd="0" destOrd="0" parTransId="{325DD7D2-237A-4F0A-8132-4E876CF3DB51}" sibTransId="{7B097BD2-F233-4D93-A115-F01A2C582544}"/>
    <dgm:cxn modelId="{0CE9C496-C98D-4C2C-A6DE-9AEA6A0E383C}" type="presOf" srcId="{7F631A72-2578-42DC-A004-F72553BD1F8D}" destId="{E2966A37-83B2-4691-8F78-EAFA3176BC12}" srcOrd="1" destOrd="0" presId="urn:microsoft.com/office/officeart/2005/8/layout/target3"/>
    <dgm:cxn modelId="{3D67FB14-ED2A-4619-9BCF-DBC0381B7418}" type="presOf" srcId="{661751D6-818F-4AE6-AA89-A56DBB2E56DF}" destId="{365F5B7C-7393-4A7D-91CD-A4866E01C661}" srcOrd="0" destOrd="4" presId="urn:microsoft.com/office/officeart/2005/8/layout/target3"/>
    <dgm:cxn modelId="{4FC82506-BA75-4F07-9486-AD94490D34F2}" type="presOf" srcId="{1F88E465-9751-41FB-B650-36CEEDAF5F68}" destId="{4D84CAE2-3109-45E3-B598-540148C4FA82}" srcOrd="0" destOrd="0" presId="urn:microsoft.com/office/officeart/2005/8/layout/target3"/>
    <dgm:cxn modelId="{CA86CE05-1E4C-4BC0-A280-0EC4F49519FE}" srcId="{2044F4C3-F45C-4438-8CFC-6C8B9F4D0258}" destId="{E1A454F4-E68E-4D6D-A0AE-B3F2CE54E5A4}" srcOrd="3" destOrd="0" parTransId="{94F82E3A-64D6-4FF1-BB64-37EE4F044AF7}" sibTransId="{22A2C7AC-3DCA-4927-AD05-ACC550D5DE5E}"/>
    <dgm:cxn modelId="{9059E0F6-141D-4647-BF44-BF7C9E4CDA77}" type="presOf" srcId="{2044F4C3-F45C-4438-8CFC-6C8B9F4D0258}" destId="{7881D52A-78F2-477A-B400-22D99D907AEF}" srcOrd="1" destOrd="0" presId="urn:microsoft.com/office/officeart/2005/8/layout/target3"/>
    <dgm:cxn modelId="{66B5C791-770A-499E-A019-E68E99A1817E}" srcId="{BAECCA0C-53D9-414A-A914-C1AEE26AA873}" destId="{5A04B087-41AF-46F2-AA37-865EBC730360}" srcOrd="3" destOrd="0" parTransId="{60A5A356-9EC0-40CA-879F-7B87A09805C2}" sibTransId="{73DFD941-0B76-4225-8317-613916FEBB73}"/>
    <dgm:cxn modelId="{CA16C019-35ED-47F1-80CC-BAB16F85A3D0}" type="presOf" srcId="{5A04B087-41AF-46F2-AA37-865EBC730360}" destId="{CB18B14E-AA0B-44FB-B0A9-3EC96A46D2F6}" srcOrd="0" destOrd="0" presId="urn:microsoft.com/office/officeart/2005/8/layout/target3"/>
    <dgm:cxn modelId="{74E4C616-B3C4-472F-9113-AD0AA646B220}" type="presOf" srcId="{648D2AD8-11D6-4063-99A7-33B8492F47D8}" destId="{38DA93F4-D33F-4030-B693-89A67C2305B4}" srcOrd="0" destOrd="0" presId="urn:microsoft.com/office/officeart/2005/8/layout/target3"/>
    <dgm:cxn modelId="{53356374-2942-4A90-9568-1BCCB07A35F2}" srcId="{F1778A06-8D59-40DE-B998-251F6E3E5858}" destId="{097879B5-826E-4A11-B2B2-1C979762F89F}" srcOrd="1" destOrd="0" parTransId="{996F2CC4-FE14-4154-B552-B11CEF2A6CE0}" sibTransId="{D7031682-9890-407A-9938-A9BDEC0800E1}"/>
    <dgm:cxn modelId="{CA5F606D-B751-4796-A1BD-B79C3774369E}" srcId="{7F631A72-2578-42DC-A004-F72553BD1F8D}" destId="{1F88E465-9751-41FB-B650-36CEEDAF5F68}" srcOrd="0" destOrd="0" parTransId="{4B016ABB-E354-496F-98AA-BB62758808A0}" sibTransId="{DAFDAB66-1239-4411-9DA0-08F3A1F1E5E3}"/>
    <dgm:cxn modelId="{85A59C2D-2086-4C9B-B3D5-AB1E87D3F983}" srcId="{5A04B087-41AF-46F2-AA37-865EBC730360}" destId="{D5A89719-30D5-4F5A-A170-173C99547172}" srcOrd="4" destOrd="0" parTransId="{8B46DF3A-5373-453A-A4CB-FB73D18424A1}" sibTransId="{37C81DB2-0A65-4A43-BACD-D32FD2D492A2}"/>
    <dgm:cxn modelId="{A41A387D-FB10-4E3E-88EC-EB27472B412D}" type="presOf" srcId="{7F631A72-2578-42DC-A004-F72553BD1F8D}" destId="{FE896518-CB69-4B37-91D5-2E84B3A9389C}" srcOrd="0" destOrd="0" presId="urn:microsoft.com/office/officeart/2005/8/layout/target3"/>
    <dgm:cxn modelId="{5BA803B1-5CBD-4A14-9966-68178F2DB5B9}" type="presOf" srcId="{68053614-5D33-4FE1-A50F-4373A19A9F14}" destId="{38DA93F4-D33F-4030-B693-89A67C2305B4}" srcOrd="0" destOrd="3" presId="urn:microsoft.com/office/officeart/2005/8/layout/target3"/>
    <dgm:cxn modelId="{4675C74E-A6EE-4F2E-9677-FF275365BE15}" srcId="{F1778A06-8D59-40DE-B998-251F6E3E5858}" destId="{071B56DC-99A7-43EB-937B-521ABCD4740C}" srcOrd="0" destOrd="0" parTransId="{F977509A-11BF-460F-A910-9C9762EC9481}" sibTransId="{D4A368CE-34EC-4143-9A75-7906F97C6F24}"/>
    <dgm:cxn modelId="{BDE3BF95-CCE7-410F-B8BF-D1436A05DCB2}" type="presOf" srcId="{F6363585-E6C2-4C92-B503-79B4EB026772}" destId="{365F5B7C-7393-4A7D-91CD-A4866E01C661}" srcOrd="0" destOrd="2" presId="urn:microsoft.com/office/officeart/2005/8/layout/target3"/>
    <dgm:cxn modelId="{49EA29F2-A937-40CD-9456-58A0C6D2C1D7}" srcId="{5A04B087-41AF-46F2-AA37-865EBC730360}" destId="{96796C1C-05F0-40BE-B3B2-49CCC9AE72AB}" srcOrd="2" destOrd="0" parTransId="{23E2D953-E56C-462D-A003-5194CCFE1EDF}" sibTransId="{6B90460A-0A0E-402F-9D07-E2DDC810C722}"/>
    <dgm:cxn modelId="{1739DF27-B373-4264-87F7-4F99AAA6EF2D}" type="presOf" srcId="{7B6A7D22-8A87-4B4C-992C-3D082D423C2E}" destId="{4D84CAE2-3109-45E3-B598-540148C4FA82}" srcOrd="0" destOrd="1" presId="urn:microsoft.com/office/officeart/2005/8/layout/target3"/>
    <dgm:cxn modelId="{7F27AF23-B61A-4E70-A763-0042505B87B4}" type="presOf" srcId="{071B56DC-99A7-43EB-937B-521ABCD4740C}" destId="{2665387D-1F68-4166-9207-00E8EFEFD794}" srcOrd="0" destOrd="0" presId="urn:microsoft.com/office/officeart/2005/8/layout/target3"/>
    <dgm:cxn modelId="{FC8C96A0-FAD0-43A4-9409-844966048B23}" type="presOf" srcId="{F1778A06-8D59-40DE-B998-251F6E3E5858}" destId="{DE3A812F-E8FD-4EF2-843E-B01EC0FBF4F5}" srcOrd="0" destOrd="0" presId="urn:microsoft.com/office/officeart/2005/8/layout/target3"/>
    <dgm:cxn modelId="{71BC74A9-13F5-455D-884C-AE6173F86EBC}" type="presOf" srcId="{E50D1B15-AF6B-4096-A281-92BE88350D57}" destId="{365F5B7C-7393-4A7D-91CD-A4866E01C661}" srcOrd="0" destOrd="0" presId="urn:microsoft.com/office/officeart/2005/8/layout/target3"/>
    <dgm:cxn modelId="{3400A2A4-0864-4464-8D7B-8CED876B6072}" srcId="{7F631A72-2578-42DC-A004-F72553BD1F8D}" destId="{1E72E825-AF5C-4A63-9690-0AFDBC7B3703}" srcOrd="2" destOrd="0" parTransId="{1BCEB03F-B1D6-4F88-9BF3-8D9423977F25}" sibTransId="{1969552A-7EC7-492A-A07C-9D02ABE54757}"/>
    <dgm:cxn modelId="{2326FD69-5EBC-4D6F-A324-FD68D9A722E0}" type="presOf" srcId="{5A04B087-41AF-46F2-AA37-865EBC730360}" destId="{8D603C33-DCEA-4C5D-A52A-C98DDEAAA1C7}" srcOrd="1" destOrd="0" presId="urn:microsoft.com/office/officeart/2005/8/layout/target3"/>
    <dgm:cxn modelId="{D1799657-6783-40B7-B6F1-3CC3D0FF85AA}" srcId="{2044F4C3-F45C-4438-8CFC-6C8B9F4D0258}" destId="{661751D6-818F-4AE6-AA89-A56DBB2E56DF}" srcOrd="4" destOrd="0" parTransId="{36B43D18-4287-4BDB-BA4D-BAA28E027828}" sibTransId="{D730B09D-F020-47B7-A2C1-C540E8833212}"/>
    <dgm:cxn modelId="{73F7BF3E-B192-4C55-86C1-B823EB3F103F}" srcId="{5A04B087-41AF-46F2-AA37-865EBC730360}" destId="{68053614-5D33-4FE1-A50F-4373A19A9F14}" srcOrd="3" destOrd="0" parTransId="{24C92F37-2477-489A-A581-1CA3F4B3CFF4}" sibTransId="{E829F2E6-9238-4129-BBF5-50084328C1D2}"/>
    <dgm:cxn modelId="{45D72859-ECD6-4525-9F2A-286FADFA364D}" type="presOf" srcId="{E1A454F4-E68E-4D6D-A0AE-B3F2CE54E5A4}" destId="{365F5B7C-7393-4A7D-91CD-A4866E01C661}" srcOrd="0" destOrd="3" presId="urn:microsoft.com/office/officeart/2005/8/layout/target3"/>
    <dgm:cxn modelId="{2A7A379C-1C41-47B5-967E-DB7E7F6AA2B2}" type="presOf" srcId="{1E72E825-AF5C-4A63-9690-0AFDBC7B3703}" destId="{4D84CAE2-3109-45E3-B598-540148C4FA82}" srcOrd="0" destOrd="2" presId="urn:microsoft.com/office/officeart/2005/8/layout/target3"/>
    <dgm:cxn modelId="{8575E45D-55F9-4D91-B3DF-9D0B3DAC9E3F}" srcId="{BAECCA0C-53D9-414A-A914-C1AEE26AA873}" destId="{2044F4C3-F45C-4438-8CFC-6C8B9F4D0258}" srcOrd="1" destOrd="0" parTransId="{882B26D3-FE0C-498C-B097-4307BFE22F2C}" sibTransId="{EB4A06A7-1E13-4B33-99F6-AE2F4AD6D80E}"/>
    <dgm:cxn modelId="{C799625E-481F-4A56-BBDB-0077AA50F2C3}" type="presParOf" srcId="{5ABFA8F6-D3C8-40B0-9407-D3965864CC3B}" destId="{8068C7F2-861E-49C8-80EC-DD1E350BAEF9}" srcOrd="0" destOrd="0" presId="urn:microsoft.com/office/officeart/2005/8/layout/target3"/>
    <dgm:cxn modelId="{C7A800AF-79D2-45E4-AFDF-F8994BD4069B}" type="presParOf" srcId="{5ABFA8F6-D3C8-40B0-9407-D3965864CC3B}" destId="{263156E4-7335-414C-A666-D749FFFB7C56}" srcOrd="1" destOrd="0" presId="urn:microsoft.com/office/officeart/2005/8/layout/target3"/>
    <dgm:cxn modelId="{C4C8B9FE-34F5-4EA4-BFC3-2EF9A133D454}" type="presParOf" srcId="{5ABFA8F6-D3C8-40B0-9407-D3965864CC3B}" destId="{FE896518-CB69-4B37-91D5-2E84B3A9389C}" srcOrd="2" destOrd="0" presId="urn:microsoft.com/office/officeart/2005/8/layout/target3"/>
    <dgm:cxn modelId="{D48342B7-80DB-4D87-BA09-15FF7729AA56}" type="presParOf" srcId="{5ABFA8F6-D3C8-40B0-9407-D3965864CC3B}" destId="{80CF4CD0-F4BD-495C-8FDA-F24A5EABBEF4}" srcOrd="3" destOrd="0" presId="urn:microsoft.com/office/officeart/2005/8/layout/target3"/>
    <dgm:cxn modelId="{2CD951E3-DEA3-4EFF-994D-30077192A24F}" type="presParOf" srcId="{5ABFA8F6-D3C8-40B0-9407-D3965864CC3B}" destId="{6181B6D8-4426-490A-85B5-822EC9189D4C}" srcOrd="4" destOrd="0" presId="urn:microsoft.com/office/officeart/2005/8/layout/target3"/>
    <dgm:cxn modelId="{FF1C0F66-8ABD-4331-8A86-1339D915DD91}" type="presParOf" srcId="{5ABFA8F6-D3C8-40B0-9407-D3965864CC3B}" destId="{D1D9F156-395D-4348-A218-702C183DDC28}" srcOrd="5" destOrd="0" presId="urn:microsoft.com/office/officeart/2005/8/layout/target3"/>
    <dgm:cxn modelId="{B50C0FD8-7E2E-4C9E-B1E7-B50934364BEA}" type="presParOf" srcId="{5ABFA8F6-D3C8-40B0-9407-D3965864CC3B}" destId="{5E89492D-FFCF-4DCA-9F5F-DE8A10B9381C}" srcOrd="6" destOrd="0" presId="urn:microsoft.com/office/officeart/2005/8/layout/target3"/>
    <dgm:cxn modelId="{D2C5A2E7-7A8F-4FD4-B72F-DA50216ED861}" type="presParOf" srcId="{5ABFA8F6-D3C8-40B0-9407-D3965864CC3B}" destId="{5AD037BC-2486-4C33-9BDA-E79AF2A032EC}" srcOrd="7" destOrd="0" presId="urn:microsoft.com/office/officeart/2005/8/layout/target3"/>
    <dgm:cxn modelId="{A546EFB4-084C-46AE-B73B-ABCC95ECBF05}" type="presParOf" srcId="{5ABFA8F6-D3C8-40B0-9407-D3965864CC3B}" destId="{DE3A812F-E8FD-4EF2-843E-B01EC0FBF4F5}" srcOrd="8" destOrd="0" presId="urn:microsoft.com/office/officeart/2005/8/layout/target3"/>
    <dgm:cxn modelId="{D9452EB3-7A34-42E9-9730-A63C198A67EB}" type="presParOf" srcId="{5ABFA8F6-D3C8-40B0-9407-D3965864CC3B}" destId="{618CAE5C-A836-4C8D-8B5D-18E0F5A08CBD}" srcOrd="9" destOrd="0" presId="urn:microsoft.com/office/officeart/2005/8/layout/target3"/>
    <dgm:cxn modelId="{7DDEB6FB-FEE7-45BA-860D-4C3EC79B8ED0}" type="presParOf" srcId="{5ABFA8F6-D3C8-40B0-9407-D3965864CC3B}" destId="{1C89C0BB-0DB9-47A5-9BA9-5434EAB66D5C}" srcOrd="10" destOrd="0" presId="urn:microsoft.com/office/officeart/2005/8/layout/target3"/>
    <dgm:cxn modelId="{8AF04417-6089-458C-9CC7-3A57FD29A690}" type="presParOf" srcId="{5ABFA8F6-D3C8-40B0-9407-D3965864CC3B}" destId="{CB18B14E-AA0B-44FB-B0A9-3EC96A46D2F6}" srcOrd="11" destOrd="0" presId="urn:microsoft.com/office/officeart/2005/8/layout/target3"/>
    <dgm:cxn modelId="{42264EEE-5B4D-482A-BB53-4073EDFE8F9A}" type="presParOf" srcId="{5ABFA8F6-D3C8-40B0-9407-D3965864CC3B}" destId="{E2966A37-83B2-4691-8F78-EAFA3176BC12}" srcOrd="12" destOrd="0" presId="urn:microsoft.com/office/officeart/2005/8/layout/target3"/>
    <dgm:cxn modelId="{83571852-B4E1-4B4F-AFCE-F4ABEE0FB1E3}" type="presParOf" srcId="{5ABFA8F6-D3C8-40B0-9407-D3965864CC3B}" destId="{4D84CAE2-3109-45E3-B598-540148C4FA82}" srcOrd="13" destOrd="0" presId="urn:microsoft.com/office/officeart/2005/8/layout/target3"/>
    <dgm:cxn modelId="{5BC5D0F6-08B4-4F42-B5B5-486D26AB5D37}" type="presParOf" srcId="{5ABFA8F6-D3C8-40B0-9407-D3965864CC3B}" destId="{7881D52A-78F2-477A-B400-22D99D907AEF}" srcOrd="14" destOrd="0" presId="urn:microsoft.com/office/officeart/2005/8/layout/target3"/>
    <dgm:cxn modelId="{0C226B91-8D26-4B85-8154-FBD05854584C}" type="presParOf" srcId="{5ABFA8F6-D3C8-40B0-9407-D3965864CC3B}" destId="{365F5B7C-7393-4A7D-91CD-A4866E01C661}" srcOrd="15" destOrd="0" presId="urn:microsoft.com/office/officeart/2005/8/layout/target3"/>
    <dgm:cxn modelId="{FA809164-18D3-470A-BF3B-87B384A0B9E7}" type="presParOf" srcId="{5ABFA8F6-D3C8-40B0-9407-D3965864CC3B}" destId="{05A4A8CA-2B66-49D6-AA4B-4F28D1A364D8}" srcOrd="16" destOrd="0" presId="urn:microsoft.com/office/officeart/2005/8/layout/target3"/>
    <dgm:cxn modelId="{9E7969F6-581F-4B1D-9C66-4E9132FEA4A6}" type="presParOf" srcId="{5ABFA8F6-D3C8-40B0-9407-D3965864CC3B}" destId="{2665387D-1F68-4166-9207-00E8EFEFD794}" srcOrd="17" destOrd="0" presId="urn:microsoft.com/office/officeart/2005/8/layout/target3"/>
    <dgm:cxn modelId="{2558F540-26EA-45D2-950C-23A3D73951DA}" type="presParOf" srcId="{5ABFA8F6-D3C8-40B0-9407-D3965864CC3B}" destId="{8D603C33-DCEA-4C5D-A52A-C98DDEAAA1C7}" srcOrd="18" destOrd="0" presId="urn:microsoft.com/office/officeart/2005/8/layout/target3"/>
    <dgm:cxn modelId="{9BFC7B27-8B20-4B69-9597-A827C8E4C521}" type="presParOf" srcId="{5ABFA8F6-D3C8-40B0-9407-D3965864CC3B}" destId="{38DA93F4-D33F-4030-B693-89A67C2305B4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2C4F87-6783-42FA-BC5A-4EAEF38D2A0A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9A317893-7FBA-48BB-9D33-FD77EF59D2FC}">
      <dgm:prSet phldrT="[Текст]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STARTER</a:t>
          </a:r>
          <a:endParaRPr lang="ru-RU" sz="1600" dirty="0">
            <a:solidFill>
              <a:schemeClr val="tx1"/>
            </a:solidFill>
          </a:endParaRPr>
        </a:p>
      </dgm:t>
    </dgm:pt>
    <dgm:pt modelId="{E8660DDE-3583-450B-AC9E-6992CABCD2A3}" type="parTrans" cxnId="{67A78C3E-25E8-4188-8D45-507DD361E52D}">
      <dgm:prSet/>
      <dgm:spPr/>
      <dgm:t>
        <a:bodyPr/>
        <a:lstStyle/>
        <a:p>
          <a:endParaRPr lang="ru-RU"/>
        </a:p>
      </dgm:t>
    </dgm:pt>
    <dgm:pt modelId="{90FC0336-E1BA-4652-BB76-7795085B78F3}" type="sibTrans" cxnId="{67A78C3E-25E8-4188-8D45-507DD361E52D}">
      <dgm:prSet/>
      <dgm:spPr/>
      <dgm:t>
        <a:bodyPr/>
        <a:lstStyle/>
        <a:p>
          <a:endParaRPr lang="ru-RU"/>
        </a:p>
      </dgm:t>
    </dgm:pt>
    <dgm:pt modelId="{0E347CEC-7B22-4606-A95A-E4FD3263F971}">
      <dgm:prSet custT="1"/>
      <dgm:spPr/>
      <dgm:t>
        <a:bodyPr/>
        <a:lstStyle/>
        <a:p>
          <a:r>
            <a:rPr lang="en-US" sz="1600" dirty="0" smtClean="0"/>
            <a:t>PRO</a:t>
          </a:r>
          <a:endParaRPr lang="ru-RU" sz="1600" dirty="0"/>
        </a:p>
      </dgm:t>
    </dgm:pt>
    <dgm:pt modelId="{AA19194B-FEBF-412B-A207-296DD4B1DF8A}" type="parTrans" cxnId="{2AF6C593-325C-4228-BDCC-203BDB7A7248}">
      <dgm:prSet/>
      <dgm:spPr/>
      <dgm:t>
        <a:bodyPr/>
        <a:lstStyle/>
        <a:p>
          <a:endParaRPr lang="ru-RU"/>
        </a:p>
      </dgm:t>
    </dgm:pt>
    <dgm:pt modelId="{406ABF4D-AEFE-4AF8-A465-609904B62324}" type="sibTrans" cxnId="{2AF6C593-325C-4228-BDCC-203BDB7A7248}">
      <dgm:prSet/>
      <dgm:spPr/>
      <dgm:t>
        <a:bodyPr/>
        <a:lstStyle/>
        <a:p>
          <a:endParaRPr lang="ru-RU"/>
        </a:p>
      </dgm:t>
    </dgm:pt>
    <dgm:pt modelId="{AD2CFB34-37EF-48A2-A41C-A2951EA47A54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Premium Monetization Services </a:t>
          </a:r>
          <a:endParaRPr lang="ru-RU" sz="1600" dirty="0">
            <a:solidFill>
              <a:srgbClr val="92D050"/>
            </a:solidFill>
          </a:endParaRPr>
        </a:p>
      </dgm:t>
    </dgm:pt>
    <dgm:pt modelId="{8E885692-4728-4514-8A66-7D5A008331FD}" type="parTrans" cxnId="{78B31F7E-A4B4-4EC1-BB57-349760AE7B70}">
      <dgm:prSet/>
      <dgm:spPr/>
      <dgm:t>
        <a:bodyPr/>
        <a:lstStyle/>
        <a:p>
          <a:endParaRPr lang="ru-RU"/>
        </a:p>
      </dgm:t>
    </dgm:pt>
    <dgm:pt modelId="{C4A357D0-32A6-49A0-9945-146515EBA77B}" type="sibTrans" cxnId="{78B31F7E-A4B4-4EC1-BB57-349760AE7B70}">
      <dgm:prSet/>
      <dgm:spPr/>
      <dgm:t>
        <a:bodyPr/>
        <a:lstStyle/>
        <a:p>
          <a:endParaRPr lang="ru-RU"/>
        </a:p>
      </dgm:t>
    </dgm:pt>
    <dgm:pt modelId="{7E51D760-B662-4177-B48A-40EE53A13121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Daily Builds </a:t>
          </a:r>
          <a:endParaRPr lang="ru-RU" sz="1600" dirty="0">
            <a:solidFill>
              <a:srgbClr val="92D050"/>
            </a:solidFill>
          </a:endParaRPr>
        </a:p>
      </dgm:t>
    </dgm:pt>
    <dgm:pt modelId="{ECB46431-FE28-496E-9353-099FEC91FF3B}" type="parTrans" cxnId="{CFE240CD-23D5-4C75-9371-81FE6B0DD4EB}">
      <dgm:prSet/>
      <dgm:spPr/>
      <dgm:t>
        <a:bodyPr/>
        <a:lstStyle/>
        <a:p>
          <a:endParaRPr lang="ru-RU"/>
        </a:p>
      </dgm:t>
    </dgm:pt>
    <dgm:pt modelId="{9DB9AC0B-BC51-49B4-8344-1E94F55E9AAD}" type="sibTrans" cxnId="{CFE240CD-23D5-4C75-9371-81FE6B0DD4EB}">
      <dgm:prSet/>
      <dgm:spPr/>
      <dgm:t>
        <a:bodyPr/>
        <a:lstStyle/>
        <a:p>
          <a:endParaRPr lang="ru-RU"/>
        </a:p>
      </dgm:t>
    </dgm:pt>
    <dgm:pt modelId="{537129F0-9157-4A13-9B4F-F3C2A5DAD70F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Access to Prereleases </a:t>
          </a:r>
          <a:endParaRPr lang="ru-RU" sz="1600" dirty="0">
            <a:solidFill>
              <a:srgbClr val="92D050"/>
            </a:solidFill>
          </a:endParaRPr>
        </a:p>
      </dgm:t>
    </dgm:pt>
    <dgm:pt modelId="{5791B610-ED10-46F5-A19F-89E1709C0266}" type="parTrans" cxnId="{6BAF5485-C7D6-452D-8D4B-4A2B5724AD3F}">
      <dgm:prSet/>
      <dgm:spPr/>
      <dgm:t>
        <a:bodyPr/>
        <a:lstStyle/>
        <a:p>
          <a:endParaRPr lang="ru-RU"/>
        </a:p>
      </dgm:t>
    </dgm:pt>
    <dgm:pt modelId="{486A9C3C-8234-45C1-824E-1135817AD287}" type="sibTrans" cxnId="{6BAF5485-C7D6-452D-8D4B-4A2B5724AD3F}">
      <dgm:prSet/>
      <dgm:spPr/>
      <dgm:t>
        <a:bodyPr/>
        <a:lstStyle/>
        <a:p>
          <a:endParaRPr lang="ru-RU"/>
        </a:p>
      </dgm:t>
    </dgm:pt>
    <dgm:pt modelId="{13A3646E-0F60-4EF7-9DE1-3AA57BC0556B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Plugins </a:t>
          </a:r>
          <a:endParaRPr lang="ru-RU" sz="1600" dirty="0">
            <a:solidFill>
              <a:srgbClr val="92D050"/>
            </a:solidFill>
          </a:endParaRPr>
        </a:p>
      </dgm:t>
    </dgm:pt>
    <dgm:pt modelId="{A673DD34-D64C-444E-B299-BE75F23B5A43}" type="parTrans" cxnId="{8D79226C-3EF2-4040-9FF0-70477136AC39}">
      <dgm:prSet/>
      <dgm:spPr/>
      <dgm:t>
        <a:bodyPr/>
        <a:lstStyle/>
        <a:p>
          <a:endParaRPr lang="ru-RU"/>
        </a:p>
      </dgm:t>
    </dgm:pt>
    <dgm:pt modelId="{CD0EB6A6-E7D0-4E21-85BB-C62B6C7850C2}" type="sibTrans" cxnId="{8D79226C-3EF2-4040-9FF0-70477136AC39}">
      <dgm:prSet/>
      <dgm:spPr/>
      <dgm:t>
        <a:bodyPr/>
        <a:lstStyle/>
        <a:p>
          <a:endParaRPr lang="ru-RU"/>
        </a:p>
      </dgm:t>
    </dgm:pt>
    <dgm:pt modelId="{94D68CB3-3AA7-4426-A45F-F1F590E96B3A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Native APIs </a:t>
          </a:r>
          <a:endParaRPr lang="ru-RU" sz="1600" dirty="0">
            <a:solidFill>
              <a:srgbClr val="92D050"/>
            </a:solidFill>
          </a:endParaRPr>
        </a:p>
      </dgm:t>
    </dgm:pt>
    <dgm:pt modelId="{0E163B4D-8C50-40AC-951A-44952644E8AF}" type="parTrans" cxnId="{7B116F71-E159-47EA-B8B7-0E3CFA5C61CA}">
      <dgm:prSet/>
      <dgm:spPr/>
      <dgm:t>
        <a:bodyPr/>
        <a:lstStyle/>
        <a:p>
          <a:endParaRPr lang="ru-RU"/>
        </a:p>
      </dgm:t>
    </dgm:pt>
    <dgm:pt modelId="{90BFB7C5-A23E-4DE0-BB14-3BBB04E7CBF7}" type="sibTrans" cxnId="{7B116F71-E159-47EA-B8B7-0E3CFA5C61CA}">
      <dgm:prSet/>
      <dgm:spPr/>
      <dgm:t>
        <a:bodyPr/>
        <a:lstStyle/>
        <a:p>
          <a:endParaRPr lang="ru-RU"/>
        </a:p>
      </dgm:t>
    </dgm:pt>
    <dgm:pt modelId="{2EBDA5EF-5CC9-44FA-9B5A-2DB89AFD55D7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Offline Builds </a:t>
          </a:r>
          <a:endParaRPr lang="ru-RU" sz="1600" dirty="0">
            <a:solidFill>
              <a:srgbClr val="92D050"/>
            </a:solidFill>
          </a:endParaRPr>
        </a:p>
      </dgm:t>
    </dgm:pt>
    <dgm:pt modelId="{E4C29B6A-B99D-434B-99C8-6119C6A4D086}" type="parTrans" cxnId="{C78D9889-F69F-425D-8075-9447BBE72A9D}">
      <dgm:prSet/>
      <dgm:spPr/>
      <dgm:t>
        <a:bodyPr/>
        <a:lstStyle/>
        <a:p>
          <a:endParaRPr lang="ru-RU"/>
        </a:p>
      </dgm:t>
    </dgm:pt>
    <dgm:pt modelId="{FF58E514-5301-4C56-B9AD-7841AB692351}" type="sibTrans" cxnId="{C78D9889-F69F-425D-8075-9447BBE72A9D}">
      <dgm:prSet/>
      <dgm:spPr/>
      <dgm:t>
        <a:bodyPr/>
        <a:lstStyle/>
        <a:p>
          <a:endParaRPr lang="ru-RU"/>
        </a:p>
      </dgm:t>
    </dgm:pt>
    <dgm:pt modelId="{6AA82B18-00B2-4BCB-ADB5-9AEB95FE0A36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Headless Builds </a:t>
          </a:r>
          <a:endParaRPr lang="ru-RU" sz="1600" dirty="0">
            <a:solidFill>
              <a:srgbClr val="92D050"/>
            </a:solidFill>
          </a:endParaRPr>
        </a:p>
      </dgm:t>
    </dgm:pt>
    <dgm:pt modelId="{8F382252-B238-4D4D-AFFC-8D8FBFC2C890}" type="parTrans" cxnId="{4429E8E8-53DE-452D-A5D6-0077D0615A84}">
      <dgm:prSet/>
      <dgm:spPr/>
      <dgm:t>
        <a:bodyPr/>
        <a:lstStyle/>
        <a:p>
          <a:endParaRPr lang="ru-RU"/>
        </a:p>
      </dgm:t>
    </dgm:pt>
    <dgm:pt modelId="{FDD94FA4-4C1F-4BD0-9AFD-79AB9D89AB72}" type="sibTrans" cxnId="{4429E8E8-53DE-452D-A5D6-0077D0615A84}">
      <dgm:prSet/>
      <dgm:spPr/>
      <dgm:t>
        <a:bodyPr/>
        <a:lstStyle/>
        <a:p>
          <a:endParaRPr lang="ru-RU"/>
        </a:p>
      </dgm:t>
    </dgm:pt>
    <dgm:pt modelId="{9826C055-EFD7-4865-BF75-3DD8EC2DC313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Customized Build Server </a:t>
          </a:r>
          <a:r>
            <a:rPr lang="ru-RU" sz="1600" dirty="0" smtClean="0">
              <a:solidFill>
                <a:srgbClr val="92D050"/>
              </a:solidFill>
            </a:rPr>
            <a:t>(+)</a:t>
          </a:r>
          <a:endParaRPr lang="ru-RU" sz="1600" dirty="0">
            <a:solidFill>
              <a:srgbClr val="92D050"/>
            </a:solidFill>
          </a:endParaRPr>
        </a:p>
      </dgm:t>
    </dgm:pt>
    <dgm:pt modelId="{5C792CFA-77FA-45A6-9CDF-76D54F8B3B0B}" type="parTrans" cxnId="{4F64BA71-4966-42B9-BE5D-193A877382A6}">
      <dgm:prSet/>
      <dgm:spPr/>
      <dgm:t>
        <a:bodyPr/>
        <a:lstStyle/>
        <a:p>
          <a:endParaRPr lang="ru-RU"/>
        </a:p>
      </dgm:t>
    </dgm:pt>
    <dgm:pt modelId="{907501E7-2621-4102-BF25-90FEF2CD9B6A}" type="sibTrans" cxnId="{4F64BA71-4966-42B9-BE5D-193A877382A6}">
      <dgm:prSet/>
      <dgm:spPr/>
      <dgm:t>
        <a:bodyPr/>
        <a:lstStyle/>
        <a:p>
          <a:endParaRPr lang="ru-RU"/>
        </a:p>
      </dgm:t>
    </dgm:pt>
    <dgm:pt modelId="{34FAED06-3E40-485E-B177-A27FDF3E14B4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Technical Kick-off </a:t>
          </a:r>
          <a:r>
            <a:rPr lang="ru-RU" sz="1600" dirty="0" smtClean="0">
              <a:solidFill>
                <a:srgbClr val="92D050"/>
              </a:solidFill>
            </a:rPr>
            <a:t>(+)</a:t>
          </a:r>
          <a:endParaRPr lang="ru-RU" sz="1600" dirty="0">
            <a:solidFill>
              <a:srgbClr val="92D050"/>
            </a:solidFill>
          </a:endParaRPr>
        </a:p>
      </dgm:t>
    </dgm:pt>
    <dgm:pt modelId="{1A97E358-3E21-4428-B054-0707852E7B72}" type="parTrans" cxnId="{B772FA7A-828F-469D-8680-671189606B79}">
      <dgm:prSet/>
      <dgm:spPr/>
      <dgm:t>
        <a:bodyPr/>
        <a:lstStyle/>
        <a:p>
          <a:endParaRPr lang="ru-RU"/>
        </a:p>
      </dgm:t>
    </dgm:pt>
    <dgm:pt modelId="{CD2510D3-AD48-44D2-ACC5-A25287C651D2}" type="sibTrans" cxnId="{B772FA7A-828F-469D-8680-671189606B79}">
      <dgm:prSet/>
      <dgm:spPr/>
      <dgm:t>
        <a:bodyPr/>
        <a:lstStyle/>
        <a:p>
          <a:endParaRPr lang="ru-RU"/>
        </a:p>
      </dgm:t>
    </dgm:pt>
    <dgm:pt modelId="{9352E861-A084-4819-94BD-ABCBB6964B63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E-mail Support </a:t>
          </a:r>
          <a:r>
            <a:rPr lang="ru-RU" sz="1600" dirty="0" smtClean="0">
              <a:solidFill>
                <a:srgbClr val="92D050"/>
              </a:solidFill>
            </a:rPr>
            <a:t>(+)</a:t>
          </a:r>
          <a:endParaRPr lang="ru-RU" sz="1600" dirty="0">
            <a:solidFill>
              <a:srgbClr val="92D050"/>
            </a:solidFill>
          </a:endParaRPr>
        </a:p>
      </dgm:t>
    </dgm:pt>
    <dgm:pt modelId="{4D8F6D61-931C-4B1F-AB15-DADAA946CF54}" type="parTrans" cxnId="{9E816E7E-945F-486E-8DFE-F2D4518E5323}">
      <dgm:prSet/>
      <dgm:spPr/>
      <dgm:t>
        <a:bodyPr/>
        <a:lstStyle/>
        <a:p>
          <a:endParaRPr lang="ru-RU"/>
        </a:p>
      </dgm:t>
    </dgm:pt>
    <dgm:pt modelId="{7916844D-84BB-4D62-B839-65373C175D4D}" type="sibTrans" cxnId="{9E816E7E-945F-486E-8DFE-F2D4518E5323}">
      <dgm:prSet/>
      <dgm:spPr/>
      <dgm:t>
        <a:bodyPr/>
        <a:lstStyle/>
        <a:p>
          <a:endParaRPr lang="ru-RU"/>
        </a:p>
      </dgm:t>
    </dgm:pt>
    <dgm:pt modelId="{EECEA46D-E527-4E20-AEB3-70D91890F7B8}">
      <dgm:prSet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Revenue Limit $500K NONE</a:t>
          </a:r>
          <a:r>
            <a:rPr lang="ru-RU" sz="1600" dirty="0" smtClean="0">
              <a:solidFill>
                <a:srgbClr val="FFFF00"/>
              </a:solidFill>
            </a:rPr>
            <a:t> (+)</a:t>
          </a:r>
          <a:r>
            <a:rPr lang="en-US" sz="1600" dirty="0" smtClean="0">
              <a:solidFill>
                <a:srgbClr val="FFFF00"/>
              </a:solidFill>
            </a:rPr>
            <a:t> </a:t>
          </a:r>
          <a:endParaRPr lang="ru-RU" sz="1600" dirty="0">
            <a:solidFill>
              <a:srgbClr val="FFFF00"/>
            </a:solidFill>
          </a:endParaRPr>
        </a:p>
      </dgm:t>
    </dgm:pt>
    <dgm:pt modelId="{C34947C5-1DC4-473F-8AFD-DA024A37042F}" type="parTrans" cxnId="{A8E8900B-0D05-4AD6-8AF4-96D2C5153FE8}">
      <dgm:prSet/>
      <dgm:spPr/>
      <dgm:t>
        <a:bodyPr/>
        <a:lstStyle/>
        <a:p>
          <a:endParaRPr lang="ru-RU"/>
        </a:p>
      </dgm:t>
    </dgm:pt>
    <dgm:pt modelId="{F987B56C-6B8B-4BE0-AEC4-B9D065A29370}" type="sibTrans" cxnId="{A8E8900B-0D05-4AD6-8AF4-96D2C5153FE8}">
      <dgm:prSet/>
      <dgm:spPr/>
      <dgm:t>
        <a:bodyPr/>
        <a:lstStyle/>
        <a:p>
          <a:endParaRPr lang="ru-RU"/>
        </a:p>
      </dgm:t>
    </dgm:pt>
    <dgm:pt modelId="{5512336E-C9E0-475D-95C2-0DA7A18BC225}">
      <dgm:prSet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PRICE $999/yr $2499/</a:t>
          </a:r>
          <a:r>
            <a:rPr lang="en-US" sz="1600" dirty="0" err="1" smtClean="0">
              <a:solidFill>
                <a:srgbClr val="FFFF00"/>
              </a:solidFill>
            </a:rPr>
            <a:t>yr</a:t>
          </a:r>
          <a:r>
            <a:rPr lang="en-US" sz="1600" dirty="0" smtClean="0">
              <a:solidFill>
                <a:srgbClr val="FFFF00"/>
              </a:solidFill>
            </a:rPr>
            <a:t> (+)</a:t>
          </a:r>
          <a:endParaRPr lang="ru-RU" sz="1600" dirty="0">
            <a:solidFill>
              <a:srgbClr val="FFFF00"/>
            </a:solidFill>
          </a:endParaRPr>
        </a:p>
      </dgm:t>
    </dgm:pt>
    <dgm:pt modelId="{A6FBF0E2-2129-487E-894A-ACAD44A5E3AB}" type="parTrans" cxnId="{F107E70E-3EEC-4F66-A866-81EDD8B1C164}">
      <dgm:prSet/>
      <dgm:spPr/>
      <dgm:t>
        <a:bodyPr/>
        <a:lstStyle/>
        <a:p>
          <a:endParaRPr lang="ru-RU"/>
        </a:p>
      </dgm:t>
    </dgm:pt>
    <dgm:pt modelId="{9268BF66-06E8-4503-B2DA-3BC65EB74DF0}" type="sibTrans" cxnId="{F107E70E-3EEC-4F66-A866-81EDD8B1C164}">
      <dgm:prSet/>
      <dgm:spPr/>
      <dgm:t>
        <a:bodyPr/>
        <a:lstStyle/>
        <a:p>
          <a:endParaRPr lang="ru-RU"/>
        </a:p>
      </dgm:t>
    </dgm:pt>
    <dgm:pt modelId="{10CCAFB7-6067-4D9F-854D-B2B7E82E8995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Publish to App Stores </a:t>
          </a:r>
          <a:r>
            <a:rPr lang="en-US" sz="1600" dirty="0" err="1" smtClean="0">
              <a:solidFill>
                <a:srgbClr val="92D050"/>
              </a:solidFill>
            </a:rPr>
            <a:t>iOS</a:t>
          </a:r>
          <a:r>
            <a:rPr lang="en-US" sz="1600" dirty="0" smtClean="0">
              <a:solidFill>
                <a:srgbClr val="92D050"/>
              </a:solidFill>
            </a:rPr>
            <a:t>, Android </a:t>
          </a:r>
          <a:endParaRPr lang="ru-RU" sz="1600" dirty="0">
            <a:solidFill>
              <a:srgbClr val="92D050"/>
            </a:solidFill>
          </a:endParaRPr>
        </a:p>
      </dgm:t>
    </dgm:pt>
    <dgm:pt modelId="{492FC2CC-06D5-4B12-92A7-79C8BF684095}" type="parTrans" cxnId="{080018E6-46FC-4719-A39C-29CBDD78AE43}">
      <dgm:prSet/>
      <dgm:spPr/>
      <dgm:t>
        <a:bodyPr/>
        <a:lstStyle/>
        <a:p>
          <a:endParaRPr lang="ru-RU"/>
        </a:p>
      </dgm:t>
    </dgm:pt>
    <dgm:pt modelId="{8C64936C-98D5-48F8-BE6F-EC136A55A994}" type="sibTrans" cxnId="{080018E6-46FC-4719-A39C-29CBDD78AE43}">
      <dgm:prSet/>
      <dgm:spPr/>
      <dgm:t>
        <a:bodyPr/>
        <a:lstStyle/>
        <a:p>
          <a:endParaRPr lang="ru-RU"/>
        </a:p>
      </dgm:t>
    </dgm:pt>
    <dgm:pt modelId="{70A9DFCF-2947-414A-93B4-B789D774E22C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Custom Splash Screen </a:t>
          </a:r>
          <a:endParaRPr lang="ru-RU" sz="1600" dirty="0">
            <a:solidFill>
              <a:srgbClr val="92D050"/>
            </a:solidFill>
          </a:endParaRPr>
        </a:p>
      </dgm:t>
    </dgm:pt>
    <dgm:pt modelId="{D72C7427-7E8D-4724-AE44-FC08D54D4CDE}" type="parTrans" cxnId="{2D142DD6-D78D-4051-837A-4019DA0334FA}">
      <dgm:prSet/>
      <dgm:spPr/>
      <dgm:t>
        <a:bodyPr/>
        <a:lstStyle/>
        <a:p>
          <a:endParaRPr lang="ru-RU"/>
        </a:p>
      </dgm:t>
    </dgm:pt>
    <dgm:pt modelId="{B705E8D8-847B-448D-A0A7-AF4B7AA64F6A}" type="sibTrans" cxnId="{2D142DD6-D78D-4051-837A-4019DA0334FA}">
      <dgm:prSet/>
      <dgm:spPr/>
      <dgm:t>
        <a:bodyPr/>
        <a:lstStyle/>
        <a:p>
          <a:endParaRPr lang="ru-RU"/>
        </a:p>
      </dgm:t>
    </dgm:pt>
    <dgm:pt modelId="{341B6CD6-751A-48DD-A9B5-842A0EC0AB05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Revenue Limit $100K</a:t>
          </a:r>
          <a:endParaRPr lang="ru-RU" sz="1600" dirty="0">
            <a:solidFill>
              <a:srgbClr val="92D050"/>
            </a:solidFill>
          </a:endParaRPr>
        </a:p>
      </dgm:t>
    </dgm:pt>
    <dgm:pt modelId="{B3EC63EB-EBC6-4059-9E8C-8FD039D7D5C9}" type="parTrans" cxnId="{8F05040A-CC27-4BF7-9A20-348139B97279}">
      <dgm:prSet/>
      <dgm:spPr/>
      <dgm:t>
        <a:bodyPr/>
        <a:lstStyle/>
        <a:p>
          <a:endParaRPr lang="ru-RU"/>
        </a:p>
      </dgm:t>
    </dgm:pt>
    <dgm:pt modelId="{248615AF-AD23-4985-8AEE-CC17B3CD8469}" type="sibTrans" cxnId="{8F05040A-CC27-4BF7-9A20-348139B97279}">
      <dgm:prSet/>
      <dgm:spPr/>
      <dgm:t>
        <a:bodyPr/>
        <a:lstStyle/>
        <a:p>
          <a:endParaRPr lang="ru-RU"/>
        </a:p>
      </dgm:t>
    </dgm:pt>
    <dgm:pt modelId="{F843A5BD-669E-479C-A0B3-A6294BE04CE0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PRICE FREE</a:t>
          </a:r>
          <a:endParaRPr lang="ru-RU" sz="1600" dirty="0">
            <a:solidFill>
              <a:srgbClr val="92D050"/>
            </a:solidFill>
          </a:endParaRPr>
        </a:p>
      </dgm:t>
    </dgm:pt>
    <dgm:pt modelId="{5B6E801B-908E-47DF-9B7E-0640796E0376}" type="parTrans" cxnId="{D3F14470-D8C4-4D48-B36E-FCC42A22D6EA}">
      <dgm:prSet/>
      <dgm:spPr/>
      <dgm:t>
        <a:bodyPr/>
        <a:lstStyle/>
        <a:p>
          <a:endParaRPr lang="ru-RU"/>
        </a:p>
      </dgm:t>
    </dgm:pt>
    <dgm:pt modelId="{4B12151A-5B78-404A-AEA9-29E1C687DDB2}" type="sibTrans" cxnId="{D3F14470-D8C4-4D48-B36E-FCC42A22D6EA}">
      <dgm:prSet/>
      <dgm:spPr/>
      <dgm:t>
        <a:bodyPr/>
        <a:lstStyle/>
        <a:p>
          <a:endParaRPr lang="ru-RU"/>
        </a:p>
      </dgm:t>
    </dgm:pt>
    <dgm:pt modelId="{860CEC2E-F1D1-4545-8DBE-F396D6C5C40B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One-click Builds </a:t>
          </a:r>
          <a:endParaRPr lang="ru-RU" sz="1600" dirty="0">
            <a:solidFill>
              <a:srgbClr val="92D050"/>
            </a:solidFill>
          </a:endParaRPr>
        </a:p>
      </dgm:t>
    </dgm:pt>
    <dgm:pt modelId="{275876E0-0A02-4A8C-AA9D-AAAF8ED2E68B}" type="parTrans" cxnId="{2860A396-3B0F-48F7-AD54-8CFB714C80B4}">
      <dgm:prSet/>
      <dgm:spPr/>
      <dgm:t>
        <a:bodyPr/>
        <a:lstStyle/>
        <a:p>
          <a:endParaRPr lang="ru-RU"/>
        </a:p>
      </dgm:t>
    </dgm:pt>
    <dgm:pt modelId="{746383AC-6BF3-40A9-97F1-D9258FEC2780}" type="sibTrans" cxnId="{2860A396-3B0F-48F7-AD54-8CFB714C80B4}">
      <dgm:prSet/>
      <dgm:spPr/>
      <dgm:t>
        <a:bodyPr/>
        <a:lstStyle/>
        <a:p>
          <a:endParaRPr lang="ru-RU"/>
        </a:p>
      </dgm:t>
    </dgm:pt>
    <dgm:pt modelId="{B020399C-CF26-4D75-9641-4BC7B68DCD3D}">
      <dgm:prSet custT="1"/>
      <dgm:spPr/>
      <dgm:t>
        <a:bodyPr/>
        <a:lstStyle/>
        <a:p>
          <a:r>
            <a:rPr lang="en-US" sz="1600" dirty="0" smtClean="0">
              <a:solidFill>
                <a:srgbClr val="92D050"/>
              </a:solidFill>
            </a:rPr>
            <a:t>Analytics</a:t>
          </a:r>
          <a:endParaRPr lang="ru-RU" sz="1600" dirty="0">
            <a:solidFill>
              <a:srgbClr val="92D050"/>
            </a:solidFill>
          </a:endParaRPr>
        </a:p>
      </dgm:t>
    </dgm:pt>
    <dgm:pt modelId="{AAFA3FFB-CC2C-4297-BBAB-E6966E683C18}" type="parTrans" cxnId="{4E827CF3-F538-4A40-93B9-D489315FE652}">
      <dgm:prSet/>
      <dgm:spPr/>
      <dgm:t>
        <a:bodyPr/>
        <a:lstStyle/>
        <a:p>
          <a:endParaRPr lang="ru-RU"/>
        </a:p>
      </dgm:t>
    </dgm:pt>
    <dgm:pt modelId="{1705650B-D831-435B-96AC-5F64A5D9BFE7}" type="sibTrans" cxnId="{4E827CF3-F538-4A40-93B9-D489315FE652}">
      <dgm:prSet/>
      <dgm:spPr/>
      <dgm:t>
        <a:bodyPr/>
        <a:lstStyle/>
        <a:p>
          <a:endParaRPr lang="ru-RU"/>
        </a:p>
      </dgm:t>
    </dgm:pt>
    <dgm:pt modelId="{8B60EF89-2E1E-4B1F-ADDF-FFA058862DE9}">
      <dgm:prSet custT="1"/>
      <dgm:spPr/>
      <dgm:t>
        <a:bodyPr/>
        <a:lstStyle/>
        <a:p>
          <a:r>
            <a:rPr lang="en-US" sz="1600" dirty="0" smtClean="0"/>
            <a:t>Publish to App Stores </a:t>
          </a:r>
          <a:r>
            <a:rPr lang="en-US" sz="1600" dirty="0" err="1" smtClean="0"/>
            <a:t>iOS</a:t>
          </a:r>
          <a:r>
            <a:rPr lang="en-US" sz="1600" dirty="0" smtClean="0"/>
            <a:t>, Android </a:t>
          </a:r>
          <a:endParaRPr lang="ru-RU" sz="1600" dirty="0"/>
        </a:p>
      </dgm:t>
    </dgm:pt>
    <dgm:pt modelId="{2D6BD87D-B303-4429-AC8C-3044A999ABB7}" type="parTrans" cxnId="{C6CAC67E-9DB8-4BE0-A7A2-99A34DD1BC15}">
      <dgm:prSet/>
      <dgm:spPr/>
      <dgm:t>
        <a:bodyPr/>
        <a:lstStyle/>
        <a:p>
          <a:endParaRPr lang="ru-RU"/>
        </a:p>
      </dgm:t>
    </dgm:pt>
    <dgm:pt modelId="{E8E3F043-B03E-426A-A23F-5610D1ADF564}" type="sibTrans" cxnId="{C6CAC67E-9DB8-4BE0-A7A2-99A34DD1BC15}">
      <dgm:prSet/>
      <dgm:spPr/>
      <dgm:t>
        <a:bodyPr/>
        <a:lstStyle/>
        <a:p>
          <a:endParaRPr lang="ru-RU"/>
        </a:p>
      </dgm:t>
    </dgm:pt>
    <dgm:pt modelId="{7738C002-32A7-4FD2-87CB-74A5DD5CB756}">
      <dgm:prSet custT="1"/>
      <dgm:spPr/>
      <dgm:t>
        <a:bodyPr/>
        <a:lstStyle/>
        <a:p>
          <a:r>
            <a:rPr lang="en-US" sz="1600" dirty="0" smtClean="0"/>
            <a:t>One-click Builds </a:t>
          </a:r>
          <a:endParaRPr lang="ru-RU" sz="1600" dirty="0"/>
        </a:p>
      </dgm:t>
    </dgm:pt>
    <dgm:pt modelId="{3BC54E35-92BF-4E8C-8578-D75EEAE2A69B}" type="parTrans" cxnId="{877FF421-4B39-4EA1-B35C-13E76BF7F49D}">
      <dgm:prSet/>
      <dgm:spPr/>
      <dgm:t>
        <a:bodyPr/>
        <a:lstStyle/>
        <a:p>
          <a:endParaRPr lang="ru-RU"/>
        </a:p>
      </dgm:t>
    </dgm:pt>
    <dgm:pt modelId="{6841D0B0-BAEE-4660-ADCC-1D557378FFFB}" type="sibTrans" cxnId="{877FF421-4B39-4EA1-B35C-13E76BF7F49D}">
      <dgm:prSet/>
      <dgm:spPr/>
      <dgm:t>
        <a:bodyPr/>
        <a:lstStyle/>
        <a:p>
          <a:endParaRPr lang="ru-RU"/>
        </a:p>
      </dgm:t>
    </dgm:pt>
    <dgm:pt modelId="{254F4A5E-32D6-4EF6-ACB6-86E361267F6E}">
      <dgm:prSet custT="1"/>
      <dgm:spPr/>
      <dgm:t>
        <a:bodyPr/>
        <a:lstStyle/>
        <a:p>
          <a:r>
            <a:rPr lang="en-US" sz="1600" dirty="0" smtClean="0"/>
            <a:t>Custom Splash Screen </a:t>
          </a:r>
          <a:endParaRPr lang="ru-RU" sz="1600" dirty="0"/>
        </a:p>
      </dgm:t>
    </dgm:pt>
    <dgm:pt modelId="{9410A4C7-12EC-4586-B19C-9B28AE01FD33}" type="parTrans" cxnId="{91DFEFAA-E9A1-43C7-B4BF-7FE6807203C5}">
      <dgm:prSet/>
      <dgm:spPr/>
      <dgm:t>
        <a:bodyPr/>
        <a:lstStyle/>
        <a:p>
          <a:endParaRPr lang="ru-RU"/>
        </a:p>
      </dgm:t>
    </dgm:pt>
    <dgm:pt modelId="{DCAF4A87-7A25-435A-AA2E-1E1E419D58E5}" type="sibTrans" cxnId="{91DFEFAA-E9A1-43C7-B4BF-7FE6807203C5}">
      <dgm:prSet/>
      <dgm:spPr/>
      <dgm:t>
        <a:bodyPr/>
        <a:lstStyle/>
        <a:p>
          <a:endParaRPr lang="ru-RU"/>
        </a:p>
      </dgm:t>
    </dgm:pt>
    <dgm:pt modelId="{FFB8E266-AF9F-4017-ABA9-2F94755A700C}">
      <dgm:prSet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Revenue Limit $</a:t>
          </a:r>
          <a:r>
            <a:rPr lang="ru-RU" sz="1600" dirty="0" smtClean="0">
              <a:solidFill>
                <a:srgbClr val="FFFF00"/>
              </a:solidFill>
            </a:rPr>
            <a:t>5</a:t>
          </a:r>
          <a:r>
            <a:rPr lang="en-US" sz="1600" dirty="0" smtClean="0">
              <a:solidFill>
                <a:srgbClr val="FFFF00"/>
              </a:solidFill>
            </a:rPr>
            <a:t>00K</a:t>
          </a:r>
          <a:endParaRPr lang="ru-RU" sz="1600" dirty="0">
            <a:solidFill>
              <a:srgbClr val="FFFF00"/>
            </a:solidFill>
          </a:endParaRPr>
        </a:p>
      </dgm:t>
    </dgm:pt>
    <dgm:pt modelId="{362895FC-77F9-4A91-BDAA-9A189CDCE4CC}" type="parTrans" cxnId="{530BCF09-5D38-40B6-B956-5766A23E1A78}">
      <dgm:prSet/>
      <dgm:spPr/>
      <dgm:t>
        <a:bodyPr/>
        <a:lstStyle/>
        <a:p>
          <a:endParaRPr lang="ru-RU"/>
        </a:p>
      </dgm:t>
    </dgm:pt>
    <dgm:pt modelId="{E56A647B-F92A-43BE-AD04-53044D00A94C}" type="sibTrans" cxnId="{530BCF09-5D38-40B6-B956-5766A23E1A78}">
      <dgm:prSet/>
      <dgm:spPr/>
      <dgm:t>
        <a:bodyPr/>
        <a:lstStyle/>
        <a:p>
          <a:endParaRPr lang="ru-RU"/>
        </a:p>
      </dgm:t>
    </dgm:pt>
    <dgm:pt modelId="{0CDAE4C8-83D5-4A43-9493-2442506E9A43}">
      <dgm:prSet custT="1"/>
      <dgm:spPr/>
      <dgm:t>
        <a:bodyPr/>
        <a:lstStyle/>
        <a:p>
          <a:r>
            <a:rPr lang="en-US" sz="1600" dirty="0" smtClean="0">
              <a:solidFill>
                <a:srgbClr val="FFFF00"/>
              </a:solidFill>
            </a:rPr>
            <a:t>PRICE $</a:t>
          </a:r>
          <a:r>
            <a:rPr lang="ru-RU" sz="1600" dirty="0" smtClean="0">
              <a:solidFill>
                <a:srgbClr val="FFFF00"/>
              </a:solidFill>
            </a:rPr>
            <a:t>599</a:t>
          </a:r>
          <a:r>
            <a:rPr lang="en-US" sz="1600" dirty="0" smtClean="0">
              <a:solidFill>
                <a:srgbClr val="FFFF00"/>
              </a:solidFill>
            </a:rPr>
            <a:t>/</a:t>
          </a:r>
          <a:r>
            <a:rPr lang="en-US" sz="1600" dirty="0" err="1" smtClean="0">
              <a:solidFill>
                <a:srgbClr val="FFFF00"/>
              </a:solidFill>
            </a:rPr>
            <a:t>yr</a:t>
          </a:r>
          <a:endParaRPr lang="ru-RU" sz="1600" dirty="0">
            <a:solidFill>
              <a:srgbClr val="FFFF00"/>
            </a:solidFill>
          </a:endParaRPr>
        </a:p>
      </dgm:t>
    </dgm:pt>
    <dgm:pt modelId="{57CEB183-1BB0-46DC-8A84-A99F0372DBF3}" type="parTrans" cxnId="{9158F970-7DB6-4D0D-B947-668D27F06CE6}">
      <dgm:prSet/>
      <dgm:spPr/>
      <dgm:t>
        <a:bodyPr/>
        <a:lstStyle/>
        <a:p>
          <a:endParaRPr lang="ru-RU"/>
        </a:p>
      </dgm:t>
    </dgm:pt>
    <dgm:pt modelId="{2071D83F-E652-480B-AB9A-0B290C1D7A3A}" type="sibTrans" cxnId="{9158F970-7DB6-4D0D-B947-668D27F06CE6}">
      <dgm:prSet/>
      <dgm:spPr/>
      <dgm:t>
        <a:bodyPr/>
        <a:lstStyle/>
        <a:p>
          <a:endParaRPr lang="ru-RU"/>
        </a:p>
      </dgm:t>
    </dgm:pt>
    <dgm:pt modelId="{7CBDDD0E-A24D-432F-9433-17CE38230572}">
      <dgm:prSet phldrT="[Текст]"/>
      <dgm:spPr/>
      <dgm:t>
        <a:bodyPr/>
        <a:lstStyle/>
        <a:p>
          <a:r>
            <a:rPr lang="en-US" sz="1800" dirty="0" smtClean="0"/>
            <a:t>ENTERPRISE</a:t>
          </a:r>
          <a:endParaRPr lang="ru-RU" sz="1800" dirty="0"/>
        </a:p>
      </dgm:t>
    </dgm:pt>
    <dgm:pt modelId="{3374A40C-6407-4F8F-BD35-BC5593F56D37}" type="parTrans" cxnId="{9BB6B5BD-FFE0-4A6B-92FA-640F82F7B3EA}">
      <dgm:prSet/>
      <dgm:spPr/>
      <dgm:t>
        <a:bodyPr/>
        <a:lstStyle/>
        <a:p>
          <a:endParaRPr lang="ru-RU"/>
        </a:p>
      </dgm:t>
    </dgm:pt>
    <dgm:pt modelId="{248697AB-934E-4B4F-8DFD-C9221931194A}" type="sibTrans" cxnId="{9BB6B5BD-FFE0-4A6B-92FA-640F82F7B3EA}">
      <dgm:prSet/>
      <dgm:spPr/>
      <dgm:t>
        <a:bodyPr/>
        <a:lstStyle/>
        <a:p>
          <a:endParaRPr lang="ru-RU"/>
        </a:p>
      </dgm:t>
    </dgm:pt>
    <dgm:pt modelId="{2BDFE5BC-C447-406B-9BCD-AE9C6FBAF3E6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Analytics</a:t>
          </a:r>
          <a:endParaRPr lang="ru-RU" sz="1600" dirty="0">
            <a:solidFill>
              <a:schemeClr val="tx1"/>
            </a:solidFill>
          </a:endParaRPr>
        </a:p>
      </dgm:t>
    </dgm:pt>
    <dgm:pt modelId="{0BCFDDEC-0B54-4727-AD39-27F8A1EA84AA}" type="parTrans" cxnId="{B7A082DD-B394-440C-999E-FACF74E33F17}">
      <dgm:prSet/>
      <dgm:spPr/>
      <dgm:t>
        <a:bodyPr/>
        <a:lstStyle/>
        <a:p>
          <a:endParaRPr lang="ru-RU"/>
        </a:p>
      </dgm:t>
    </dgm:pt>
    <dgm:pt modelId="{588CA521-4EAD-40B2-B865-C93E861ACC78}" type="sibTrans" cxnId="{B7A082DD-B394-440C-999E-FACF74E33F17}">
      <dgm:prSet/>
      <dgm:spPr/>
      <dgm:t>
        <a:bodyPr/>
        <a:lstStyle/>
        <a:p>
          <a:endParaRPr lang="ru-RU"/>
        </a:p>
      </dgm:t>
    </dgm:pt>
    <dgm:pt modelId="{C5765E54-C3B9-49B3-BFA5-0B01DFA49F99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Premium Monetization Services </a:t>
          </a:r>
          <a:endParaRPr lang="ru-RU" sz="1600" dirty="0">
            <a:solidFill>
              <a:schemeClr val="tx1"/>
            </a:solidFill>
          </a:endParaRPr>
        </a:p>
      </dgm:t>
    </dgm:pt>
    <dgm:pt modelId="{C55D272C-E106-4EB2-8480-E74E896DD4EC}" type="parTrans" cxnId="{65BB0ADE-44E0-4FB3-BC6C-B334D47F7F0C}">
      <dgm:prSet/>
      <dgm:spPr/>
      <dgm:t>
        <a:bodyPr/>
        <a:lstStyle/>
        <a:p>
          <a:endParaRPr lang="ru-RU"/>
        </a:p>
      </dgm:t>
    </dgm:pt>
    <dgm:pt modelId="{6DAA4DBA-D532-4C92-97BA-98FB3B520899}" type="sibTrans" cxnId="{65BB0ADE-44E0-4FB3-BC6C-B334D47F7F0C}">
      <dgm:prSet/>
      <dgm:spPr/>
      <dgm:t>
        <a:bodyPr/>
        <a:lstStyle/>
        <a:p>
          <a:endParaRPr lang="ru-RU"/>
        </a:p>
      </dgm:t>
    </dgm:pt>
    <dgm:pt modelId="{732A7784-4A11-4AA5-9665-A032146212F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Daily Builds </a:t>
          </a:r>
          <a:endParaRPr lang="ru-RU" sz="1600" dirty="0">
            <a:solidFill>
              <a:schemeClr val="tx1"/>
            </a:solidFill>
          </a:endParaRPr>
        </a:p>
      </dgm:t>
    </dgm:pt>
    <dgm:pt modelId="{C09ADAD4-4A82-4DC4-93F8-1559D460ACE9}" type="parTrans" cxnId="{FBAE6CE9-E811-42DE-8A9C-F663DB5ACDEE}">
      <dgm:prSet/>
      <dgm:spPr/>
      <dgm:t>
        <a:bodyPr/>
        <a:lstStyle/>
        <a:p>
          <a:endParaRPr lang="ru-RU"/>
        </a:p>
      </dgm:t>
    </dgm:pt>
    <dgm:pt modelId="{A15F1473-721D-49B1-B911-4847B99903B0}" type="sibTrans" cxnId="{FBAE6CE9-E811-42DE-8A9C-F663DB5ACDEE}">
      <dgm:prSet/>
      <dgm:spPr/>
      <dgm:t>
        <a:bodyPr/>
        <a:lstStyle/>
        <a:p>
          <a:endParaRPr lang="ru-RU"/>
        </a:p>
      </dgm:t>
    </dgm:pt>
    <dgm:pt modelId="{D0F95F06-DB5B-4424-AF54-D30233A97425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Access to Prereleases </a:t>
          </a:r>
          <a:endParaRPr lang="ru-RU" sz="1600" dirty="0">
            <a:solidFill>
              <a:schemeClr val="tx1"/>
            </a:solidFill>
          </a:endParaRPr>
        </a:p>
      </dgm:t>
    </dgm:pt>
    <dgm:pt modelId="{0676EC2D-37B8-487D-BFFC-642BC84DFC57}" type="parTrans" cxnId="{C897A9E8-E60C-4D50-855F-6A777FDAAFC5}">
      <dgm:prSet/>
      <dgm:spPr/>
      <dgm:t>
        <a:bodyPr/>
        <a:lstStyle/>
        <a:p>
          <a:endParaRPr lang="ru-RU"/>
        </a:p>
      </dgm:t>
    </dgm:pt>
    <dgm:pt modelId="{944FD856-85AB-4534-881A-74F15A4226AD}" type="sibTrans" cxnId="{C897A9E8-E60C-4D50-855F-6A777FDAAFC5}">
      <dgm:prSet/>
      <dgm:spPr/>
      <dgm:t>
        <a:bodyPr/>
        <a:lstStyle/>
        <a:p>
          <a:endParaRPr lang="ru-RU"/>
        </a:p>
      </dgm:t>
    </dgm:pt>
    <dgm:pt modelId="{40DD4500-D22C-4E17-89B3-7047E5D608C3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Plugins </a:t>
          </a:r>
          <a:endParaRPr lang="ru-RU" sz="1600" dirty="0">
            <a:solidFill>
              <a:schemeClr val="tx1"/>
            </a:solidFill>
          </a:endParaRPr>
        </a:p>
      </dgm:t>
    </dgm:pt>
    <dgm:pt modelId="{89F59EBF-D972-4896-86B0-3831377FFCD1}" type="parTrans" cxnId="{5B2F7812-91CE-448D-A4FB-371D997BC8EF}">
      <dgm:prSet/>
      <dgm:spPr/>
      <dgm:t>
        <a:bodyPr/>
        <a:lstStyle/>
        <a:p>
          <a:endParaRPr lang="ru-RU"/>
        </a:p>
      </dgm:t>
    </dgm:pt>
    <dgm:pt modelId="{DA7B290E-6B51-4B0E-B048-F156710DD72C}" type="sibTrans" cxnId="{5B2F7812-91CE-448D-A4FB-371D997BC8EF}">
      <dgm:prSet/>
      <dgm:spPr/>
      <dgm:t>
        <a:bodyPr/>
        <a:lstStyle/>
        <a:p>
          <a:endParaRPr lang="ru-RU"/>
        </a:p>
      </dgm:t>
    </dgm:pt>
    <dgm:pt modelId="{037F2C83-F6EE-4FE2-A132-A51B94D0A01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Publish to App Stores </a:t>
          </a:r>
          <a:r>
            <a:rPr lang="en-US" sz="1600" dirty="0" err="1" smtClean="0">
              <a:solidFill>
                <a:schemeClr val="tx1"/>
              </a:solidFill>
            </a:rPr>
            <a:t>iOS</a:t>
          </a:r>
          <a:r>
            <a:rPr lang="en-US" sz="1600" dirty="0" smtClean="0">
              <a:solidFill>
                <a:schemeClr val="tx1"/>
              </a:solidFill>
            </a:rPr>
            <a:t>, Android </a:t>
          </a:r>
          <a:endParaRPr lang="ru-RU" sz="1600" dirty="0">
            <a:solidFill>
              <a:schemeClr val="tx1"/>
            </a:solidFill>
          </a:endParaRPr>
        </a:p>
      </dgm:t>
    </dgm:pt>
    <dgm:pt modelId="{FB653188-D441-4363-A0D1-A99B50D5E3DA}" type="parTrans" cxnId="{F6D58FFF-D6A4-4FE5-93C7-A9D3FCD79C2F}">
      <dgm:prSet/>
      <dgm:spPr/>
      <dgm:t>
        <a:bodyPr/>
        <a:lstStyle/>
        <a:p>
          <a:endParaRPr lang="ru-RU"/>
        </a:p>
      </dgm:t>
    </dgm:pt>
    <dgm:pt modelId="{B6562547-0507-41DE-8D9F-807D97238B3C}" type="sibTrans" cxnId="{F6D58FFF-D6A4-4FE5-93C7-A9D3FCD79C2F}">
      <dgm:prSet/>
      <dgm:spPr/>
      <dgm:t>
        <a:bodyPr/>
        <a:lstStyle/>
        <a:p>
          <a:endParaRPr lang="ru-RU"/>
        </a:p>
      </dgm:t>
    </dgm:pt>
    <dgm:pt modelId="{11E36EE9-20F5-4779-98F2-665DAEC4AE16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One-click Builds </a:t>
          </a:r>
          <a:endParaRPr lang="ru-RU" sz="1600" dirty="0">
            <a:solidFill>
              <a:schemeClr val="tx1"/>
            </a:solidFill>
          </a:endParaRPr>
        </a:p>
      </dgm:t>
    </dgm:pt>
    <dgm:pt modelId="{F631F80B-9973-4732-A5C2-D69D7810DA58}" type="parTrans" cxnId="{86C5BBA4-5C01-461F-99BF-716E3A01A802}">
      <dgm:prSet/>
      <dgm:spPr/>
      <dgm:t>
        <a:bodyPr/>
        <a:lstStyle/>
        <a:p>
          <a:endParaRPr lang="ru-RU"/>
        </a:p>
      </dgm:t>
    </dgm:pt>
    <dgm:pt modelId="{B1682F74-090A-4914-A3E7-959BCB7531E2}" type="sibTrans" cxnId="{86C5BBA4-5C01-461F-99BF-716E3A01A802}">
      <dgm:prSet/>
      <dgm:spPr/>
      <dgm:t>
        <a:bodyPr/>
        <a:lstStyle/>
        <a:p>
          <a:endParaRPr lang="ru-RU"/>
        </a:p>
      </dgm:t>
    </dgm:pt>
    <dgm:pt modelId="{0F24D7A0-9C21-43B4-8B19-0E813B42E641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Custom Splash Screen </a:t>
          </a:r>
          <a:endParaRPr lang="ru-RU" sz="1600" dirty="0">
            <a:solidFill>
              <a:schemeClr val="tx1"/>
            </a:solidFill>
          </a:endParaRPr>
        </a:p>
      </dgm:t>
    </dgm:pt>
    <dgm:pt modelId="{6C11C2D7-205A-4668-B991-147032E36D21}" type="parTrans" cxnId="{5E255828-0DFC-4B94-B903-BBED41E35DE1}">
      <dgm:prSet/>
      <dgm:spPr/>
      <dgm:t>
        <a:bodyPr/>
        <a:lstStyle/>
        <a:p>
          <a:endParaRPr lang="ru-RU"/>
        </a:p>
      </dgm:t>
    </dgm:pt>
    <dgm:pt modelId="{B6C0708A-ABAF-4F28-8EBD-5287B30FAEC5}" type="sibTrans" cxnId="{5E255828-0DFC-4B94-B903-BBED41E35DE1}">
      <dgm:prSet/>
      <dgm:spPr/>
      <dgm:t>
        <a:bodyPr/>
        <a:lstStyle/>
        <a:p>
          <a:endParaRPr lang="ru-RU"/>
        </a:p>
      </dgm:t>
    </dgm:pt>
    <dgm:pt modelId="{454AA9B3-7DB8-4C95-BE8D-93E74A40A0F9}" type="pres">
      <dgm:prSet presAssocID="{612C4F87-6783-42FA-BC5A-4EAEF38D2A0A}" presName="arrowDiagram" presStyleCnt="0">
        <dgm:presLayoutVars>
          <dgm:chMax val="5"/>
          <dgm:dir/>
          <dgm:resizeHandles val="exact"/>
        </dgm:presLayoutVars>
      </dgm:prSet>
      <dgm:spPr/>
    </dgm:pt>
    <dgm:pt modelId="{AEFED4B8-3F8C-4B65-B4E3-728C46A9050E}" type="pres">
      <dgm:prSet presAssocID="{612C4F87-6783-42FA-BC5A-4EAEF38D2A0A}" presName="arrow" presStyleLbl="bgShp" presStyleIdx="0" presStyleCnt="1" custLinFactNeighborY="1506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</dgm:pt>
    <dgm:pt modelId="{2A14E11D-D649-4340-BA02-C90A278EC82C}" type="pres">
      <dgm:prSet presAssocID="{612C4F87-6783-42FA-BC5A-4EAEF38D2A0A}" presName="arrowDiagram3" presStyleCnt="0"/>
      <dgm:spPr/>
    </dgm:pt>
    <dgm:pt modelId="{0F57B0B1-1A72-471D-B272-1A35DB9AFDCE}" type="pres">
      <dgm:prSet presAssocID="{9A317893-7FBA-48BB-9D33-FD77EF59D2FC}" presName="bullet3a" presStyleLbl="node1" presStyleIdx="0" presStyleCnt="3" custLinFactY="31696" custLinFactNeighborX="-83202" custLinFactNeighborY="100000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FDA1A9B4-A438-47D0-B5F8-8C21710B8CDC}" type="pres">
      <dgm:prSet presAssocID="{9A317893-7FBA-48BB-9D33-FD77EF59D2FC}" presName="textBox3a" presStyleLbl="revTx" presStyleIdx="0" presStyleCnt="3" custScaleX="122865" custScaleY="76961" custLinFactNeighborX="3042" custLinFactNeighborY="837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11C90C5-8BF5-4111-AB79-AE2546E45F92}" type="pres">
      <dgm:prSet presAssocID="{0E347CEC-7B22-4606-A95A-E4FD3263F971}" presName="bullet3b" presStyleLbl="node1" presStyleIdx="1" presStyleCnt="3" custLinFactNeighborX="-27700" custLinFactNeighborY="27092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CE2BA506-B407-4381-AD6B-C311F6C1D86A}" type="pres">
      <dgm:prSet presAssocID="{0E347CEC-7B22-4606-A95A-E4FD3263F971}" presName="textBox3b" presStyleLbl="revTx" presStyleIdx="1" presStyleCnt="3" custScaleX="133100" custScaleY="92412" custLinFactNeighborX="11822" custLinFactNeighborY="92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F3F4357-F245-401B-AD58-105425FC089F}" type="pres">
      <dgm:prSet presAssocID="{7CBDDD0E-A24D-432F-9433-17CE38230572}" presName="bullet3c" presStyleLbl="node1" presStyleIdx="2" presStyleCnt="3" custLinFactNeighborX="-26136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95D371A2-57DC-44FD-A3DC-32688F1E42C0}" type="pres">
      <dgm:prSet presAssocID="{7CBDDD0E-A24D-432F-9433-17CE38230572}" presName="textBox3c" presStyleLbl="revTx" presStyleIdx="2" presStyleCnt="3" custScaleX="145307" custLinFactNeighborX="20075" custLinFactNeighborY="41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9BB6B5BD-FFE0-4A6B-92FA-640F82F7B3EA}" srcId="{612C4F87-6783-42FA-BC5A-4EAEF38D2A0A}" destId="{7CBDDD0E-A24D-432F-9433-17CE38230572}" srcOrd="2" destOrd="0" parTransId="{3374A40C-6407-4F8F-BD35-BC5593F56D37}" sibTransId="{248697AB-934E-4B4F-8DFD-C9221931194A}"/>
    <dgm:cxn modelId="{9E816E7E-945F-486E-8DFE-F2D4518E5323}" srcId="{7CBDDD0E-A24D-432F-9433-17CE38230572}" destId="{9352E861-A084-4819-94BD-ABCBB6964B63}" srcOrd="5" destOrd="0" parTransId="{4D8F6D61-931C-4B1F-AB15-DADAA946CF54}" sibTransId="{7916844D-84BB-4D62-B839-65373C175D4D}"/>
    <dgm:cxn modelId="{67A78C3E-25E8-4188-8D45-507DD361E52D}" srcId="{612C4F87-6783-42FA-BC5A-4EAEF38D2A0A}" destId="{9A317893-7FBA-48BB-9D33-FD77EF59D2FC}" srcOrd="0" destOrd="0" parTransId="{E8660DDE-3583-450B-AC9E-6992CABCD2A3}" sibTransId="{90FC0336-E1BA-4652-BB76-7795085B78F3}"/>
    <dgm:cxn modelId="{B7A082DD-B394-440C-999E-FACF74E33F17}" srcId="{7CBDDD0E-A24D-432F-9433-17CE38230572}" destId="{2BDFE5BC-C447-406B-9BCD-AE9C6FBAF3E6}" srcOrd="6" destOrd="0" parTransId="{0BCFDDEC-0B54-4727-AD39-27F8A1EA84AA}" sibTransId="{588CA521-4EAD-40B2-B865-C93E861ACC78}"/>
    <dgm:cxn modelId="{4429E8E8-53DE-452D-A5D6-0077D0615A84}" srcId="{7CBDDD0E-A24D-432F-9433-17CE38230572}" destId="{6AA82B18-00B2-4BCB-ADB5-9AEB95FE0A36}" srcOrd="2" destOrd="0" parTransId="{8F382252-B238-4D4D-AFFC-8D8FBFC2C890}" sibTransId="{FDD94FA4-4C1F-4BD0-9AFD-79AB9D89AB72}"/>
    <dgm:cxn modelId="{C897A9E8-E60C-4D50-855F-6A777FDAAFC5}" srcId="{7CBDDD0E-A24D-432F-9433-17CE38230572}" destId="{D0F95F06-DB5B-4424-AF54-D30233A97425}" srcOrd="9" destOrd="0" parTransId="{0676EC2D-37B8-487D-BFFC-642BC84DFC57}" sibTransId="{944FD856-85AB-4534-881A-74F15A4226AD}"/>
    <dgm:cxn modelId="{CEE325A9-269E-44FA-9B0F-845AE64234E5}" type="presOf" srcId="{34FAED06-3E40-485E-B177-A27FDF3E14B4}" destId="{95D371A2-57DC-44FD-A3DC-32688F1E42C0}" srcOrd="0" destOrd="5" presId="urn:microsoft.com/office/officeart/2005/8/layout/arrow2"/>
    <dgm:cxn modelId="{8D79226C-3EF2-4040-9FF0-70477136AC39}" srcId="{0E347CEC-7B22-4606-A95A-E4FD3263F971}" destId="{13A3646E-0F60-4EF7-9DE1-3AA57BC0556B}" srcOrd="4" destOrd="0" parTransId="{A673DD34-D64C-444E-B299-BE75F23B5A43}" sibTransId="{CD0EB6A6-E7D0-4E21-85BB-C62B6C7850C2}"/>
    <dgm:cxn modelId="{4F64BA71-4966-42B9-BE5D-193A877382A6}" srcId="{7CBDDD0E-A24D-432F-9433-17CE38230572}" destId="{9826C055-EFD7-4865-BF75-3DD8EC2DC313}" srcOrd="3" destOrd="0" parTransId="{5C792CFA-77FA-45A6-9CDF-76D54F8B3B0B}" sibTransId="{907501E7-2621-4102-BF25-90FEF2CD9B6A}"/>
    <dgm:cxn modelId="{245085F2-76AE-4939-8D71-AE4344191486}" type="presOf" srcId="{7738C002-32A7-4FD2-87CB-74A5DD5CB756}" destId="{CE2BA506-B407-4381-AD6B-C311F6C1D86A}" srcOrd="0" destOrd="7" presId="urn:microsoft.com/office/officeart/2005/8/layout/arrow2"/>
    <dgm:cxn modelId="{1FA82F8D-C6A8-43F6-8947-351F58F22CC7}" type="presOf" srcId="{732A7784-4A11-4AA5-9665-A032146212FC}" destId="{95D371A2-57DC-44FD-A3DC-32688F1E42C0}" srcOrd="0" destOrd="9" presId="urn:microsoft.com/office/officeart/2005/8/layout/arrow2"/>
    <dgm:cxn modelId="{0193BF25-D561-493A-83EB-E762DF66E6C8}" type="presOf" srcId="{341B6CD6-751A-48DD-A9B5-842A0EC0AB05}" destId="{FDA1A9B4-A438-47D0-B5F8-8C21710B8CDC}" srcOrd="0" destOrd="4" presId="urn:microsoft.com/office/officeart/2005/8/layout/arrow2"/>
    <dgm:cxn modelId="{5FBC4E79-8F5D-4577-919B-CEFD8A2E6513}" type="presOf" srcId="{B020399C-CF26-4D75-9641-4BC7B68DCD3D}" destId="{CE2BA506-B407-4381-AD6B-C311F6C1D86A}" srcOrd="0" destOrd="1" presId="urn:microsoft.com/office/officeart/2005/8/layout/arrow2"/>
    <dgm:cxn modelId="{4ED88F6B-6105-4822-AAB7-C27202DF9A5E}" type="presOf" srcId="{94D68CB3-3AA7-4426-A45F-F1F590E96B3A}" destId="{95D371A2-57DC-44FD-A3DC-32688F1E42C0}" srcOrd="0" destOrd="1" presId="urn:microsoft.com/office/officeart/2005/8/layout/arrow2"/>
    <dgm:cxn modelId="{9158F970-7DB6-4D0D-B947-668D27F06CE6}" srcId="{0E347CEC-7B22-4606-A95A-E4FD3263F971}" destId="{0CDAE4C8-83D5-4A43-9493-2442506E9A43}" srcOrd="9" destOrd="0" parTransId="{57CEB183-1BB0-46DC-8A84-A99F0372DBF3}" sibTransId="{2071D83F-E652-480B-AB9A-0B290C1D7A3A}"/>
    <dgm:cxn modelId="{F6D58FFF-D6A4-4FE5-93C7-A9D3FCD79C2F}" srcId="{7CBDDD0E-A24D-432F-9433-17CE38230572}" destId="{037F2C83-F6EE-4FE2-A132-A51B94D0A01F}" srcOrd="11" destOrd="0" parTransId="{FB653188-D441-4363-A0D1-A99B50D5E3DA}" sibTransId="{B6562547-0507-41DE-8D9F-807D97238B3C}"/>
    <dgm:cxn modelId="{1FDCD3B6-4E90-4AD7-B9CA-A2DE04A9A9BE}" type="presOf" srcId="{13A3646E-0F60-4EF7-9DE1-3AA57BC0556B}" destId="{CE2BA506-B407-4381-AD6B-C311F6C1D86A}" srcOrd="0" destOrd="5" presId="urn:microsoft.com/office/officeart/2005/8/layout/arrow2"/>
    <dgm:cxn modelId="{18425E90-0D06-4FBF-A541-BEA08E102712}" type="presOf" srcId="{0E347CEC-7B22-4606-A95A-E4FD3263F971}" destId="{CE2BA506-B407-4381-AD6B-C311F6C1D86A}" srcOrd="0" destOrd="0" presId="urn:microsoft.com/office/officeart/2005/8/layout/arrow2"/>
    <dgm:cxn modelId="{4E827CF3-F538-4A40-93B9-D489315FE652}" srcId="{0E347CEC-7B22-4606-A95A-E4FD3263F971}" destId="{B020399C-CF26-4D75-9641-4BC7B68DCD3D}" srcOrd="0" destOrd="0" parTransId="{AAFA3FFB-CC2C-4297-BBAB-E6966E683C18}" sibTransId="{1705650B-D831-435B-96AC-5F64A5D9BFE7}"/>
    <dgm:cxn modelId="{65F30899-2B27-49C9-85DD-DD73080969AE}" type="presOf" srcId="{6AA82B18-00B2-4BCB-ADB5-9AEB95FE0A36}" destId="{95D371A2-57DC-44FD-A3DC-32688F1E42C0}" srcOrd="0" destOrd="3" presId="urn:microsoft.com/office/officeart/2005/8/layout/arrow2"/>
    <dgm:cxn modelId="{8443EE67-0B57-4BB1-ABEA-6E751E97B84F}" type="presOf" srcId="{40DD4500-D22C-4E17-89B3-7047E5D608C3}" destId="{95D371A2-57DC-44FD-A3DC-32688F1E42C0}" srcOrd="0" destOrd="11" presId="urn:microsoft.com/office/officeart/2005/8/layout/arrow2"/>
    <dgm:cxn modelId="{3748FC4B-7DB2-4E72-BFBE-C49893272F59}" type="presOf" srcId="{037F2C83-F6EE-4FE2-A132-A51B94D0A01F}" destId="{95D371A2-57DC-44FD-A3DC-32688F1E42C0}" srcOrd="0" destOrd="12" presId="urn:microsoft.com/office/officeart/2005/8/layout/arrow2"/>
    <dgm:cxn modelId="{134E796C-2FFD-4B6E-B9B1-E2984EC52C69}" type="presOf" srcId="{7CBDDD0E-A24D-432F-9433-17CE38230572}" destId="{95D371A2-57DC-44FD-A3DC-32688F1E42C0}" srcOrd="0" destOrd="0" presId="urn:microsoft.com/office/officeart/2005/8/layout/arrow2"/>
    <dgm:cxn modelId="{FE854A0B-7E92-422C-8BF8-BF73F34FB411}" type="presOf" srcId="{612C4F87-6783-42FA-BC5A-4EAEF38D2A0A}" destId="{454AA9B3-7DB8-4C95-BE8D-93E74A40A0F9}" srcOrd="0" destOrd="0" presId="urn:microsoft.com/office/officeart/2005/8/layout/arrow2"/>
    <dgm:cxn modelId="{6BAF5485-C7D6-452D-8D4B-4A2B5724AD3F}" srcId="{0E347CEC-7B22-4606-A95A-E4FD3263F971}" destId="{537129F0-9157-4A13-9B4F-F3C2A5DAD70F}" srcOrd="3" destOrd="0" parTransId="{5791B610-ED10-46F5-A19F-89E1709C0266}" sibTransId="{486A9C3C-8234-45C1-824E-1135817AD287}"/>
    <dgm:cxn modelId="{5A0D2D1E-C2B8-486F-A8AA-EBAAB7456E63}" type="presOf" srcId="{C5765E54-C3B9-49B3-BFA5-0B01DFA49F99}" destId="{95D371A2-57DC-44FD-A3DC-32688F1E42C0}" srcOrd="0" destOrd="8" presId="urn:microsoft.com/office/officeart/2005/8/layout/arrow2"/>
    <dgm:cxn modelId="{C78D9889-F69F-425D-8075-9447BBE72A9D}" srcId="{7CBDDD0E-A24D-432F-9433-17CE38230572}" destId="{2EBDA5EF-5CC9-44FA-9B5A-2DB89AFD55D7}" srcOrd="1" destOrd="0" parTransId="{E4C29B6A-B99D-434B-99C8-6119C6A4D086}" sibTransId="{FF58E514-5301-4C56-B9AD-7841AB692351}"/>
    <dgm:cxn modelId="{F107E70E-3EEC-4F66-A866-81EDD8B1C164}" srcId="{7CBDDD0E-A24D-432F-9433-17CE38230572}" destId="{5512336E-C9E0-475D-95C2-0DA7A18BC225}" srcOrd="15" destOrd="0" parTransId="{A6FBF0E2-2129-487E-894A-ACAD44A5E3AB}" sibTransId="{9268BF66-06E8-4503-B2DA-3BC65EB74DF0}"/>
    <dgm:cxn modelId="{5F9AFC9F-3597-41C0-8D09-2956C0220861}" type="presOf" srcId="{0CDAE4C8-83D5-4A43-9493-2442506E9A43}" destId="{CE2BA506-B407-4381-AD6B-C311F6C1D86A}" srcOrd="0" destOrd="10" presId="urn:microsoft.com/office/officeart/2005/8/layout/arrow2"/>
    <dgm:cxn modelId="{25824AC9-EC94-4DE8-BBE0-AC87FED8227D}" type="presOf" srcId="{537129F0-9157-4A13-9B4F-F3C2A5DAD70F}" destId="{CE2BA506-B407-4381-AD6B-C311F6C1D86A}" srcOrd="0" destOrd="4" presId="urn:microsoft.com/office/officeart/2005/8/layout/arrow2"/>
    <dgm:cxn modelId="{877FF421-4B39-4EA1-B35C-13E76BF7F49D}" srcId="{0E347CEC-7B22-4606-A95A-E4FD3263F971}" destId="{7738C002-32A7-4FD2-87CB-74A5DD5CB756}" srcOrd="6" destOrd="0" parTransId="{3BC54E35-92BF-4E8C-8578-D75EEAE2A69B}" sibTransId="{6841D0B0-BAEE-4660-ADCC-1D557378FFFB}"/>
    <dgm:cxn modelId="{DA73E0C8-2793-4750-98FD-6835B83AFFE1}" type="presOf" srcId="{FFB8E266-AF9F-4017-ABA9-2F94755A700C}" destId="{CE2BA506-B407-4381-AD6B-C311F6C1D86A}" srcOrd="0" destOrd="9" presId="urn:microsoft.com/office/officeart/2005/8/layout/arrow2"/>
    <dgm:cxn modelId="{FBAE6CE9-E811-42DE-8A9C-F663DB5ACDEE}" srcId="{7CBDDD0E-A24D-432F-9433-17CE38230572}" destId="{732A7784-4A11-4AA5-9665-A032146212FC}" srcOrd="8" destOrd="0" parTransId="{C09ADAD4-4A82-4DC4-93F8-1559D460ACE9}" sibTransId="{A15F1473-721D-49B1-B911-4847B99903B0}"/>
    <dgm:cxn modelId="{1591F7F5-EBE1-4086-87A8-9486B2E03720}" type="presOf" srcId="{0F24D7A0-9C21-43B4-8B19-0E813B42E641}" destId="{95D371A2-57DC-44FD-A3DC-32688F1E42C0}" srcOrd="0" destOrd="14" presId="urn:microsoft.com/office/officeart/2005/8/layout/arrow2"/>
    <dgm:cxn modelId="{91DFEFAA-E9A1-43C7-B4BF-7FE6807203C5}" srcId="{0E347CEC-7B22-4606-A95A-E4FD3263F971}" destId="{254F4A5E-32D6-4EF6-ACB6-86E361267F6E}" srcOrd="7" destOrd="0" parTransId="{9410A4C7-12EC-4586-B19C-9B28AE01FD33}" sibTransId="{DCAF4A87-7A25-435A-AA2E-1E1E419D58E5}"/>
    <dgm:cxn modelId="{65BB0ADE-44E0-4FB3-BC6C-B334D47F7F0C}" srcId="{7CBDDD0E-A24D-432F-9433-17CE38230572}" destId="{C5765E54-C3B9-49B3-BFA5-0B01DFA49F99}" srcOrd="7" destOrd="0" parTransId="{C55D272C-E106-4EB2-8480-E74E896DD4EC}" sibTransId="{6DAA4DBA-D532-4C92-97BA-98FB3B520899}"/>
    <dgm:cxn modelId="{D31D3FC5-039F-49BA-AA16-EF20964CA6BA}" type="presOf" srcId="{9A317893-7FBA-48BB-9D33-FD77EF59D2FC}" destId="{FDA1A9B4-A438-47D0-B5F8-8C21710B8CDC}" srcOrd="0" destOrd="0" presId="urn:microsoft.com/office/officeart/2005/8/layout/arrow2"/>
    <dgm:cxn modelId="{3A4CF6DF-6E7C-44E5-8DA4-D9D5B850716F}" type="presOf" srcId="{2EBDA5EF-5CC9-44FA-9B5A-2DB89AFD55D7}" destId="{95D371A2-57DC-44FD-A3DC-32688F1E42C0}" srcOrd="0" destOrd="2" presId="urn:microsoft.com/office/officeart/2005/8/layout/arrow2"/>
    <dgm:cxn modelId="{45987307-ACCE-4473-996F-D0D2686B4354}" type="presOf" srcId="{D0F95F06-DB5B-4424-AF54-D30233A97425}" destId="{95D371A2-57DC-44FD-A3DC-32688F1E42C0}" srcOrd="0" destOrd="10" presId="urn:microsoft.com/office/officeart/2005/8/layout/arrow2"/>
    <dgm:cxn modelId="{A8E8900B-0D05-4AD6-8AF4-96D2C5153FE8}" srcId="{7CBDDD0E-A24D-432F-9433-17CE38230572}" destId="{EECEA46D-E527-4E20-AEB3-70D91890F7B8}" srcOrd="14" destOrd="0" parTransId="{C34947C5-1DC4-473F-8AFD-DA024A37042F}" sibTransId="{F987B56C-6B8B-4BE0-AEC4-B9D065A29370}"/>
    <dgm:cxn modelId="{7B116F71-E159-47EA-B8B7-0E3CFA5C61CA}" srcId="{7CBDDD0E-A24D-432F-9433-17CE38230572}" destId="{94D68CB3-3AA7-4426-A45F-F1F590E96B3A}" srcOrd="0" destOrd="0" parTransId="{0E163B4D-8C50-40AC-951A-44952644E8AF}" sibTransId="{90BFB7C5-A23E-4DE0-BB14-3BBB04E7CBF7}"/>
    <dgm:cxn modelId="{90B05528-690C-4ED0-A5CC-B776BFFAB76E}" type="presOf" srcId="{AD2CFB34-37EF-48A2-A41C-A2951EA47A54}" destId="{CE2BA506-B407-4381-AD6B-C311F6C1D86A}" srcOrd="0" destOrd="2" presId="urn:microsoft.com/office/officeart/2005/8/layout/arrow2"/>
    <dgm:cxn modelId="{C6CAC67E-9DB8-4BE0-A7A2-99A34DD1BC15}" srcId="{0E347CEC-7B22-4606-A95A-E4FD3263F971}" destId="{8B60EF89-2E1E-4B1F-ADDF-FFA058862DE9}" srcOrd="5" destOrd="0" parTransId="{2D6BD87D-B303-4429-AC8C-3044A999ABB7}" sibTransId="{E8E3F043-B03E-426A-A23F-5610D1ADF564}"/>
    <dgm:cxn modelId="{2860A396-3B0F-48F7-AD54-8CFB714C80B4}" srcId="{9A317893-7FBA-48BB-9D33-FD77EF59D2FC}" destId="{860CEC2E-F1D1-4545-8DBE-F396D6C5C40B}" srcOrd="1" destOrd="0" parTransId="{275876E0-0A02-4A8C-AA9D-AAAF8ED2E68B}" sibTransId="{746383AC-6BF3-40A9-97F1-D9258FEC2780}"/>
    <dgm:cxn modelId="{CF640482-D249-4948-B72D-B0C42029677F}" type="presOf" srcId="{7E51D760-B662-4177-B48A-40EE53A13121}" destId="{CE2BA506-B407-4381-AD6B-C311F6C1D86A}" srcOrd="0" destOrd="3" presId="urn:microsoft.com/office/officeart/2005/8/layout/arrow2"/>
    <dgm:cxn modelId="{2AF6C593-325C-4228-BDCC-203BDB7A7248}" srcId="{612C4F87-6783-42FA-BC5A-4EAEF38D2A0A}" destId="{0E347CEC-7B22-4606-A95A-E4FD3263F971}" srcOrd="1" destOrd="0" parTransId="{AA19194B-FEBF-412B-A207-296DD4B1DF8A}" sibTransId="{406ABF4D-AEFE-4AF8-A465-609904B62324}"/>
    <dgm:cxn modelId="{5B2F7812-91CE-448D-A4FB-371D997BC8EF}" srcId="{7CBDDD0E-A24D-432F-9433-17CE38230572}" destId="{40DD4500-D22C-4E17-89B3-7047E5D608C3}" srcOrd="10" destOrd="0" parTransId="{89F59EBF-D972-4896-86B0-3831377FFCD1}" sibTransId="{DA7B290E-6B51-4B0E-B048-F156710DD72C}"/>
    <dgm:cxn modelId="{5E255828-0DFC-4B94-B903-BBED41E35DE1}" srcId="{7CBDDD0E-A24D-432F-9433-17CE38230572}" destId="{0F24D7A0-9C21-43B4-8B19-0E813B42E641}" srcOrd="13" destOrd="0" parTransId="{6C11C2D7-205A-4668-B991-147032E36D21}" sibTransId="{B6C0708A-ABAF-4F28-8EBD-5287B30FAEC5}"/>
    <dgm:cxn modelId="{4ADAD2BD-63DE-41B5-B1D9-0339A25B0753}" type="presOf" srcId="{254F4A5E-32D6-4EF6-ACB6-86E361267F6E}" destId="{CE2BA506-B407-4381-AD6B-C311F6C1D86A}" srcOrd="0" destOrd="8" presId="urn:microsoft.com/office/officeart/2005/8/layout/arrow2"/>
    <dgm:cxn modelId="{81F02B01-8844-4F0E-86E3-3E255FCC069A}" type="presOf" srcId="{860CEC2E-F1D1-4545-8DBE-F396D6C5C40B}" destId="{FDA1A9B4-A438-47D0-B5F8-8C21710B8CDC}" srcOrd="0" destOrd="2" presId="urn:microsoft.com/office/officeart/2005/8/layout/arrow2"/>
    <dgm:cxn modelId="{9AEB58A3-ECBC-4C74-BE95-BC6B108B000F}" type="presOf" srcId="{10CCAFB7-6067-4D9F-854D-B2B7E82E8995}" destId="{FDA1A9B4-A438-47D0-B5F8-8C21710B8CDC}" srcOrd="0" destOrd="1" presId="urn:microsoft.com/office/officeart/2005/8/layout/arrow2"/>
    <dgm:cxn modelId="{06116949-705F-4015-898E-85CEA5E085F2}" type="presOf" srcId="{F843A5BD-669E-479C-A0B3-A6294BE04CE0}" destId="{FDA1A9B4-A438-47D0-B5F8-8C21710B8CDC}" srcOrd="0" destOrd="5" presId="urn:microsoft.com/office/officeart/2005/8/layout/arrow2"/>
    <dgm:cxn modelId="{7CDE0D45-ADF7-41AF-A916-69D224DEBB48}" type="presOf" srcId="{2BDFE5BC-C447-406B-9BCD-AE9C6FBAF3E6}" destId="{95D371A2-57DC-44FD-A3DC-32688F1E42C0}" srcOrd="0" destOrd="7" presId="urn:microsoft.com/office/officeart/2005/8/layout/arrow2"/>
    <dgm:cxn modelId="{D3F14470-D8C4-4D48-B36E-FCC42A22D6EA}" srcId="{9A317893-7FBA-48BB-9D33-FD77EF59D2FC}" destId="{F843A5BD-669E-479C-A0B3-A6294BE04CE0}" srcOrd="4" destOrd="0" parTransId="{5B6E801B-908E-47DF-9B7E-0640796E0376}" sibTransId="{4B12151A-5B78-404A-AEA9-29E1C687DDB2}"/>
    <dgm:cxn modelId="{AD38F439-199C-4624-8256-99CB84B4BE31}" type="presOf" srcId="{5512336E-C9E0-475D-95C2-0DA7A18BC225}" destId="{95D371A2-57DC-44FD-A3DC-32688F1E42C0}" srcOrd="0" destOrd="16" presId="urn:microsoft.com/office/officeart/2005/8/layout/arrow2"/>
    <dgm:cxn modelId="{78B31F7E-A4B4-4EC1-BB57-349760AE7B70}" srcId="{0E347CEC-7B22-4606-A95A-E4FD3263F971}" destId="{AD2CFB34-37EF-48A2-A41C-A2951EA47A54}" srcOrd="1" destOrd="0" parTransId="{8E885692-4728-4514-8A66-7D5A008331FD}" sibTransId="{C4A357D0-32A6-49A0-9945-146515EBA77B}"/>
    <dgm:cxn modelId="{CC40F610-D157-41AD-93A1-C207FD0F65FF}" type="presOf" srcId="{8B60EF89-2E1E-4B1F-ADDF-FFA058862DE9}" destId="{CE2BA506-B407-4381-AD6B-C311F6C1D86A}" srcOrd="0" destOrd="6" presId="urn:microsoft.com/office/officeart/2005/8/layout/arrow2"/>
    <dgm:cxn modelId="{D5403945-BFCF-4365-A354-F1D47CBE6824}" type="presOf" srcId="{9352E861-A084-4819-94BD-ABCBB6964B63}" destId="{95D371A2-57DC-44FD-A3DC-32688F1E42C0}" srcOrd="0" destOrd="6" presId="urn:microsoft.com/office/officeart/2005/8/layout/arrow2"/>
    <dgm:cxn modelId="{86C5BBA4-5C01-461F-99BF-716E3A01A802}" srcId="{7CBDDD0E-A24D-432F-9433-17CE38230572}" destId="{11E36EE9-20F5-4779-98F2-665DAEC4AE16}" srcOrd="12" destOrd="0" parTransId="{F631F80B-9973-4732-A5C2-D69D7810DA58}" sibTransId="{B1682F74-090A-4914-A3E7-959BCB7531E2}"/>
    <dgm:cxn modelId="{530BCF09-5D38-40B6-B956-5766A23E1A78}" srcId="{0E347CEC-7B22-4606-A95A-E4FD3263F971}" destId="{FFB8E266-AF9F-4017-ABA9-2F94755A700C}" srcOrd="8" destOrd="0" parTransId="{362895FC-77F9-4A91-BDAA-9A189CDCE4CC}" sibTransId="{E56A647B-F92A-43BE-AD04-53044D00A94C}"/>
    <dgm:cxn modelId="{3217A0F5-6A97-4D03-82AE-06E5128BCD31}" type="presOf" srcId="{70A9DFCF-2947-414A-93B4-B789D774E22C}" destId="{FDA1A9B4-A438-47D0-B5F8-8C21710B8CDC}" srcOrd="0" destOrd="3" presId="urn:microsoft.com/office/officeart/2005/8/layout/arrow2"/>
    <dgm:cxn modelId="{080018E6-46FC-4719-A39C-29CBDD78AE43}" srcId="{9A317893-7FBA-48BB-9D33-FD77EF59D2FC}" destId="{10CCAFB7-6067-4D9F-854D-B2B7E82E8995}" srcOrd="0" destOrd="0" parTransId="{492FC2CC-06D5-4B12-92A7-79C8BF684095}" sibTransId="{8C64936C-98D5-48F8-BE6F-EC136A55A994}"/>
    <dgm:cxn modelId="{2D142DD6-D78D-4051-837A-4019DA0334FA}" srcId="{9A317893-7FBA-48BB-9D33-FD77EF59D2FC}" destId="{70A9DFCF-2947-414A-93B4-B789D774E22C}" srcOrd="2" destOrd="0" parTransId="{D72C7427-7E8D-4724-AE44-FC08D54D4CDE}" sibTransId="{B705E8D8-847B-448D-A0A7-AF4B7AA64F6A}"/>
    <dgm:cxn modelId="{8F05040A-CC27-4BF7-9A20-348139B97279}" srcId="{9A317893-7FBA-48BB-9D33-FD77EF59D2FC}" destId="{341B6CD6-751A-48DD-A9B5-842A0EC0AB05}" srcOrd="3" destOrd="0" parTransId="{B3EC63EB-EBC6-4059-9E8C-8FD039D7D5C9}" sibTransId="{248615AF-AD23-4985-8AEE-CC17B3CD8469}"/>
    <dgm:cxn modelId="{521C2F79-2C7D-434E-8E75-A687F46C0834}" type="presOf" srcId="{9826C055-EFD7-4865-BF75-3DD8EC2DC313}" destId="{95D371A2-57DC-44FD-A3DC-32688F1E42C0}" srcOrd="0" destOrd="4" presId="urn:microsoft.com/office/officeart/2005/8/layout/arrow2"/>
    <dgm:cxn modelId="{B772FA7A-828F-469D-8680-671189606B79}" srcId="{7CBDDD0E-A24D-432F-9433-17CE38230572}" destId="{34FAED06-3E40-485E-B177-A27FDF3E14B4}" srcOrd="4" destOrd="0" parTransId="{1A97E358-3E21-4428-B054-0707852E7B72}" sibTransId="{CD2510D3-AD48-44D2-ACC5-A25287C651D2}"/>
    <dgm:cxn modelId="{AAC158B7-0480-4369-A36E-EEE9BA12A34B}" type="presOf" srcId="{EECEA46D-E527-4E20-AEB3-70D91890F7B8}" destId="{95D371A2-57DC-44FD-A3DC-32688F1E42C0}" srcOrd="0" destOrd="15" presId="urn:microsoft.com/office/officeart/2005/8/layout/arrow2"/>
    <dgm:cxn modelId="{593545A3-A38B-4A8B-9099-9D0CDDBB5A01}" type="presOf" srcId="{11E36EE9-20F5-4779-98F2-665DAEC4AE16}" destId="{95D371A2-57DC-44FD-A3DC-32688F1E42C0}" srcOrd="0" destOrd="13" presId="urn:microsoft.com/office/officeart/2005/8/layout/arrow2"/>
    <dgm:cxn modelId="{CFE240CD-23D5-4C75-9371-81FE6B0DD4EB}" srcId="{0E347CEC-7B22-4606-A95A-E4FD3263F971}" destId="{7E51D760-B662-4177-B48A-40EE53A13121}" srcOrd="2" destOrd="0" parTransId="{ECB46431-FE28-496E-9353-099FEC91FF3B}" sibTransId="{9DB9AC0B-BC51-49B4-8344-1E94F55E9AAD}"/>
    <dgm:cxn modelId="{155BD36F-F2FE-4C47-A31A-7BAA648B72AC}" type="presParOf" srcId="{454AA9B3-7DB8-4C95-BE8D-93E74A40A0F9}" destId="{AEFED4B8-3F8C-4B65-B4E3-728C46A9050E}" srcOrd="0" destOrd="0" presId="urn:microsoft.com/office/officeart/2005/8/layout/arrow2"/>
    <dgm:cxn modelId="{8584BD49-A4FA-4642-98FA-F43A4C3E7A1E}" type="presParOf" srcId="{454AA9B3-7DB8-4C95-BE8D-93E74A40A0F9}" destId="{2A14E11D-D649-4340-BA02-C90A278EC82C}" srcOrd="1" destOrd="0" presId="urn:microsoft.com/office/officeart/2005/8/layout/arrow2"/>
    <dgm:cxn modelId="{6E6DFD6C-7A4A-44C7-AA18-C69D5E8ECA5C}" type="presParOf" srcId="{2A14E11D-D649-4340-BA02-C90A278EC82C}" destId="{0F57B0B1-1A72-471D-B272-1A35DB9AFDCE}" srcOrd="0" destOrd="0" presId="urn:microsoft.com/office/officeart/2005/8/layout/arrow2"/>
    <dgm:cxn modelId="{E41E0D80-9507-4959-9209-773519310AA8}" type="presParOf" srcId="{2A14E11D-D649-4340-BA02-C90A278EC82C}" destId="{FDA1A9B4-A438-47D0-B5F8-8C21710B8CDC}" srcOrd="1" destOrd="0" presId="urn:microsoft.com/office/officeart/2005/8/layout/arrow2"/>
    <dgm:cxn modelId="{4C4339F6-9BE3-4511-8450-C8E1218FB1D0}" type="presParOf" srcId="{2A14E11D-D649-4340-BA02-C90A278EC82C}" destId="{811C90C5-8BF5-4111-AB79-AE2546E45F92}" srcOrd="2" destOrd="0" presId="urn:microsoft.com/office/officeart/2005/8/layout/arrow2"/>
    <dgm:cxn modelId="{85F69FB9-5E47-466A-8495-B8E1ED33B1A4}" type="presParOf" srcId="{2A14E11D-D649-4340-BA02-C90A278EC82C}" destId="{CE2BA506-B407-4381-AD6B-C311F6C1D86A}" srcOrd="3" destOrd="0" presId="urn:microsoft.com/office/officeart/2005/8/layout/arrow2"/>
    <dgm:cxn modelId="{12AC8971-8A07-4D4B-841B-F8FFB1490AF7}" type="presParOf" srcId="{2A14E11D-D649-4340-BA02-C90A278EC82C}" destId="{CF3F4357-F245-401B-AD58-105425FC089F}" srcOrd="4" destOrd="0" presId="urn:microsoft.com/office/officeart/2005/8/layout/arrow2"/>
    <dgm:cxn modelId="{591DCC3A-D3D3-475A-9734-C3051A766E90}" type="presParOf" srcId="{2A14E11D-D649-4340-BA02-C90A278EC82C}" destId="{95D371A2-57DC-44FD-A3DC-32688F1E42C0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7049DE-152A-4B5C-857C-3BD43A906C9A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3B0CB38-000F-4005-ACB9-1D320ABF7FC8}">
      <dgm:prSet phldrT="[Текст]" custT="1"/>
      <dgm:spPr/>
      <dgm:t>
        <a:bodyPr/>
        <a:lstStyle/>
        <a:p>
          <a:r>
            <a:rPr lang="en-US" sz="1600" dirty="0" smtClean="0"/>
            <a:t>Community</a:t>
          </a:r>
          <a:endParaRPr lang="ru-RU" sz="1600" dirty="0"/>
        </a:p>
      </dgm:t>
    </dgm:pt>
    <dgm:pt modelId="{EFA4FCA7-830A-47FE-9D82-6057F7F1F848}" type="parTrans" cxnId="{037C0668-386E-44E4-907C-DBE1A7428842}">
      <dgm:prSet/>
      <dgm:spPr/>
      <dgm:t>
        <a:bodyPr/>
        <a:lstStyle/>
        <a:p>
          <a:endParaRPr lang="ru-RU"/>
        </a:p>
      </dgm:t>
    </dgm:pt>
    <dgm:pt modelId="{EB6E6BBC-D834-4B12-9AEB-A8766126EE70}" type="sibTrans" cxnId="{037C0668-386E-44E4-907C-DBE1A7428842}">
      <dgm:prSet/>
      <dgm:spPr/>
      <dgm:t>
        <a:bodyPr/>
        <a:lstStyle/>
        <a:p>
          <a:endParaRPr lang="ru-RU"/>
        </a:p>
      </dgm:t>
    </dgm:pt>
    <dgm:pt modelId="{B703879F-1717-4167-8FEF-AE62E3F2BCD9}">
      <dgm:prSet phldrT="[Текст]" custT="1"/>
      <dgm:spPr/>
      <dgm:t>
        <a:bodyPr/>
        <a:lstStyle/>
        <a:p>
          <a:r>
            <a:rPr lang="en-US" sz="1600" dirty="0" smtClean="0"/>
            <a:t>Plugins using</a:t>
          </a:r>
        </a:p>
      </dgm:t>
    </dgm:pt>
    <dgm:pt modelId="{4D3A8B47-8D6B-468C-AED0-776EE538472B}" type="parTrans" cxnId="{9B6EA4C1-12C4-4BCD-8FDA-19DAC9C0F9F6}">
      <dgm:prSet/>
      <dgm:spPr/>
      <dgm:t>
        <a:bodyPr/>
        <a:lstStyle/>
        <a:p>
          <a:endParaRPr lang="ru-RU"/>
        </a:p>
      </dgm:t>
    </dgm:pt>
    <dgm:pt modelId="{A2A391B8-A2B6-4F34-A1D0-0BF31EC80EB5}" type="sibTrans" cxnId="{9B6EA4C1-12C4-4BCD-8FDA-19DAC9C0F9F6}">
      <dgm:prSet/>
      <dgm:spPr/>
      <dgm:t>
        <a:bodyPr/>
        <a:lstStyle/>
        <a:p>
          <a:endParaRPr lang="ru-RU"/>
        </a:p>
      </dgm:t>
    </dgm:pt>
    <dgm:pt modelId="{406D8D08-AA94-46D4-A3BB-1680399E5A11}">
      <dgm:prSet phldrT="[Текст]" custT="1"/>
      <dgm:spPr/>
      <dgm:t>
        <a:bodyPr/>
        <a:lstStyle/>
        <a:p>
          <a:r>
            <a:rPr lang="en-US" sz="1600" dirty="0" smtClean="0"/>
            <a:t>Indie</a:t>
          </a:r>
          <a:endParaRPr lang="ru-RU" sz="1600" dirty="0"/>
        </a:p>
      </dgm:t>
    </dgm:pt>
    <dgm:pt modelId="{AE10F646-CFD9-4785-8EFF-11A4DDDBC50A}" type="parTrans" cxnId="{7F774398-E799-4435-A6CD-B8CA5849BF80}">
      <dgm:prSet/>
      <dgm:spPr/>
      <dgm:t>
        <a:bodyPr/>
        <a:lstStyle/>
        <a:p>
          <a:endParaRPr lang="ru-RU"/>
        </a:p>
      </dgm:t>
    </dgm:pt>
    <dgm:pt modelId="{4667FF28-CA39-4852-97CF-8317383DDDED}" type="sibTrans" cxnId="{7F774398-E799-4435-A6CD-B8CA5849BF80}">
      <dgm:prSet/>
      <dgm:spPr/>
      <dgm:t>
        <a:bodyPr/>
        <a:lstStyle/>
        <a:p>
          <a:endParaRPr lang="ru-RU"/>
        </a:p>
      </dgm:t>
    </dgm:pt>
    <dgm:pt modelId="{4C61E91C-AD80-47C0-A21E-5F29BF3B43A3}">
      <dgm:prSet phldrT="[Текст]" custT="1"/>
      <dgm:spPr/>
      <dgm:t>
        <a:bodyPr/>
        <a:lstStyle/>
        <a:p>
          <a:r>
            <a:rPr lang="en-US" sz="1600" dirty="0" smtClean="0"/>
            <a:t>+ Custom splash screen</a:t>
          </a:r>
        </a:p>
      </dgm:t>
    </dgm:pt>
    <dgm:pt modelId="{398ABE8F-A9E7-4DF0-9C3A-571B02C530C1}" type="parTrans" cxnId="{2E814315-4ABB-458F-A7AC-A91A737A0045}">
      <dgm:prSet/>
      <dgm:spPr/>
      <dgm:t>
        <a:bodyPr/>
        <a:lstStyle/>
        <a:p>
          <a:endParaRPr lang="ru-RU"/>
        </a:p>
      </dgm:t>
    </dgm:pt>
    <dgm:pt modelId="{6F120F47-F70E-4557-8711-4F3F0EF7CAEE}" type="sibTrans" cxnId="{2E814315-4ABB-458F-A7AC-A91A737A0045}">
      <dgm:prSet/>
      <dgm:spPr/>
      <dgm:t>
        <a:bodyPr/>
        <a:lstStyle/>
        <a:p>
          <a:endParaRPr lang="ru-RU"/>
        </a:p>
      </dgm:t>
    </dgm:pt>
    <dgm:pt modelId="{B0B3333D-B051-470C-8A0D-DEAEF37D8516}">
      <dgm:prSet phldrT="[Текст]" custT="1"/>
      <dgm:spPr/>
      <dgm:t>
        <a:bodyPr/>
        <a:lstStyle/>
        <a:p>
          <a:r>
            <a:rPr lang="en-US" sz="1600" dirty="0" smtClean="0"/>
            <a:t>Professional</a:t>
          </a:r>
        </a:p>
      </dgm:t>
    </dgm:pt>
    <dgm:pt modelId="{3DF01324-F062-4B6C-A6E5-6D4452F890A7}" type="parTrans" cxnId="{E8DD2080-C1A3-40C5-A735-FE723EB3B5C5}">
      <dgm:prSet/>
      <dgm:spPr/>
      <dgm:t>
        <a:bodyPr/>
        <a:lstStyle/>
        <a:p>
          <a:endParaRPr lang="ru-RU"/>
        </a:p>
      </dgm:t>
    </dgm:pt>
    <dgm:pt modelId="{9B632067-2CB5-4855-A4F7-0EEA3A70E8BD}" type="sibTrans" cxnId="{E8DD2080-C1A3-40C5-A735-FE723EB3B5C5}">
      <dgm:prSet/>
      <dgm:spPr/>
      <dgm:t>
        <a:bodyPr/>
        <a:lstStyle/>
        <a:p>
          <a:endParaRPr lang="ru-RU"/>
        </a:p>
      </dgm:t>
    </dgm:pt>
    <dgm:pt modelId="{7D86DF20-F0F4-42B6-9FC4-07CDEEC5849C}">
      <dgm:prSet phldrT="[Текст]" custT="1"/>
      <dgm:spPr/>
      <dgm:t>
        <a:bodyPr/>
        <a:lstStyle/>
        <a:p>
          <a:r>
            <a:rPr lang="en-US" sz="1600" dirty="0" smtClean="0"/>
            <a:t>$449/</a:t>
          </a:r>
          <a:r>
            <a:rPr lang="en-US" sz="1600" dirty="0" err="1" smtClean="0"/>
            <a:t>yr</a:t>
          </a:r>
          <a:endParaRPr lang="ru-RU" sz="1600" dirty="0"/>
        </a:p>
      </dgm:t>
    </dgm:pt>
    <dgm:pt modelId="{2989B510-DE5D-4D36-B71C-9B0F255C832B}" type="parTrans" cxnId="{F374A2C7-9EA3-49D1-897C-2CC7767DC4D0}">
      <dgm:prSet/>
      <dgm:spPr/>
      <dgm:t>
        <a:bodyPr/>
        <a:lstStyle/>
        <a:p>
          <a:endParaRPr lang="ru-RU"/>
        </a:p>
      </dgm:t>
    </dgm:pt>
    <dgm:pt modelId="{E3EC01D7-186D-4B3E-A13C-D8C280B1E7AC}" type="sibTrans" cxnId="{F374A2C7-9EA3-49D1-897C-2CC7767DC4D0}">
      <dgm:prSet/>
      <dgm:spPr/>
      <dgm:t>
        <a:bodyPr/>
        <a:lstStyle/>
        <a:p>
          <a:endParaRPr lang="ru-RU"/>
        </a:p>
      </dgm:t>
    </dgm:pt>
    <dgm:pt modelId="{04C81321-1BC8-46FF-9906-2F7B8C311077}">
      <dgm:prSet phldrT="[Текст]" custT="1"/>
      <dgm:spPr/>
      <dgm:t>
        <a:bodyPr/>
        <a:lstStyle/>
        <a:p>
          <a:r>
            <a:rPr lang="en-US" sz="1600" dirty="0" smtClean="0"/>
            <a:t>FREE</a:t>
          </a:r>
          <a:endParaRPr lang="ru-RU" sz="1600" dirty="0"/>
        </a:p>
      </dgm:t>
    </dgm:pt>
    <dgm:pt modelId="{8043163F-6B4B-4260-A8D5-9DC8E8B90240}" type="parTrans" cxnId="{330B2112-E0FE-4F8E-96E8-3938D760C423}">
      <dgm:prSet/>
      <dgm:spPr/>
      <dgm:t>
        <a:bodyPr/>
        <a:lstStyle/>
        <a:p>
          <a:endParaRPr lang="ru-RU"/>
        </a:p>
      </dgm:t>
    </dgm:pt>
    <dgm:pt modelId="{78732E8A-A6A4-4D3C-96BE-2F0E70BD6082}" type="sibTrans" cxnId="{330B2112-E0FE-4F8E-96E8-3938D760C423}">
      <dgm:prSet/>
      <dgm:spPr/>
      <dgm:t>
        <a:bodyPr/>
        <a:lstStyle/>
        <a:p>
          <a:endParaRPr lang="ru-RU"/>
        </a:p>
      </dgm:t>
    </dgm:pt>
    <dgm:pt modelId="{F4926F10-113B-459C-BD7A-9E255092AA16}">
      <dgm:prSet phldrT="[Текст]" custT="1"/>
      <dgm:spPr/>
      <dgm:t>
        <a:bodyPr/>
        <a:lstStyle/>
        <a:p>
          <a:r>
            <a:rPr lang="en-US" sz="1600" dirty="0" smtClean="0"/>
            <a:t>Instant device testing</a:t>
          </a:r>
          <a:endParaRPr lang="ru-RU" sz="1600" dirty="0"/>
        </a:p>
      </dgm:t>
    </dgm:pt>
    <dgm:pt modelId="{DFD3082A-8137-4E41-8D51-1B959045FE32}" type="parTrans" cxnId="{9B0DDA63-973E-40FD-99B1-3E0CBF6A0F84}">
      <dgm:prSet/>
      <dgm:spPr/>
      <dgm:t>
        <a:bodyPr/>
        <a:lstStyle/>
        <a:p>
          <a:endParaRPr lang="ru-RU"/>
        </a:p>
      </dgm:t>
    </dgm:pt>
    <dgm:pt modelId="{5C8BC2AD-1DCF-4887-8FFA-8AEDB0468FD1}" type="sibTrans" cxnId="{9B0DDA63-973E-40FD-99B1-3E0CBF6A0F84}">
      <dgm:prSet/>
      <dgm:spPr/>
      <dgm:t>
        <a:bodyPr/>
        <a:lstStyle/>
        <a:p>
          <a:endParaRPr lang="ru-RU"/>
        </a:p>
      </dgm:t>
    </dgm:pt>
    <dgm:pt modelId="{DBCD2A6C-6056-41BB-B9C6-1A5E8AE35D53}">
      <dgm:prSet phldrT="[Текст]" custT="1"/>
      <dgm:spPr/>
      <dgm:t>
        <a:bodyPr/>
        <a:lstStyle/>
        <a:p>
          <a:r>
            <a:rPr lang="en-US" sz="1600" dirty="0" smtClean="0"/>
            <a:t>+ Code encryption</a:t>
          </a:r>
        </a:p>
      </dgm:t>
    </dgm:pt>
    <dgm:pt modelId="{8535D56C-61AD-45CD-87AA-06BC59B89760}" type="parTrans" cxnId="{8645559D-4167-43C2-BE40-90FC08F3F1DC}">
      <dgm:prSet/>
      <dgm:spPr/>
      <dgm:t>
        <a:bodyPr/>
        <a:lstStyle/>
        <a:p>
          <a:endParaRPr lang="ru-RU"/>
        </a:p>
      </dgm:t>
    </dgm:pt>
    <dgm:pt modelId="{CEED7043-2025-4462-9C59-97B3ACF98F3B}" type="sibTrans" cxnId="{8645559D-4167-43C2-BE40-90FC08F3F1DC}">
      <dgm:prSet/>
      <dgm:spPr/>
      <dgm:t>
        <a:bodyPr/>
        <a:lstStyle/>
        <a:p>
          <a:endParaRPr lang="ru-RU"/>
        </a:p>
      </dgm:t>
    </dgm:pt>
    <dgm:pt modelId="{7D6F86AF-0146-40FB-82F8-DB706796B4F5}">
      <dgm:prSet phldrT="[Текст]" custT="1"/>
      <dgm:spPr/>
      <dgm:t>
        <a:bodyPr/>
        <a:lstStyle/>
        <a:p>
          <a:r>
            <a:rPr lang="en-US" sz="1600" dirty="0" smtClean="0"/>
            <a:t>$149/</a:t>
          </a:r>
          <a:r>
            <a:rPr lang="en-US" sz="1600" dirty="0" err="1" smtClean="0"/>
            <a:t>yr</a:t>
          </a:r>
          <a:endParaRPr lang="en-US" sz="1600" dirty="0" smtClean="0"/>
        </a:p>
      </dgm:t>
    </dgm:pt>
    <dgm:pt modelId="{804632E6-936A-48A1-A92A-E62F305DA0E0}" type="parTrans" cxnId="{9DA75329-7909-4C00-B9D8-EFD854F7FD37}">
      <dgm:prSet/>
      <dgm:spPr/>
      <dgm:t>
        <a:bodyPr/>
        <a:lstStyle/>
        <a:p>
          <a:endParaRPr lang="ru-RU"/>
        </a:p>
      </dgm:t>
    </dgm:pt>
    <dgm:pt modelId="{3CEF4FE3-4FB3-451B-B5DC-96071CCCBB4F}" type="sibTrans" cxnId="{9DA75329-7909-4C00-B9D8-EFD854F7FD37}">
      <dgm:prSet/>
      <dgm:spPr/>
      <dgm:t>
        <a:bodyPr/>
        <a:lstStyle/>
        <a:p>
          <a:endParaRPr lang="ru-RU"/>
        </a:p>
      </dgm:t>
    </dgm:pt>
    <dgm:pt modelId="{AF151EC2-91D0-4C43-9581-6E34C902C596}">
      <dgm:prSet phldrT="[Текст]" custT="1"/>
      <dgm:spPr/>
      <dgm:t>
        <a:bodyPr/>
        <a:lstStyle/>
        <a:p>
          <a:r>
            <a:rPr lang="en-US" sz="1600" dirty="0" smtClean="0"/>
            <a:t>+ Email support</a:t>
          </a:r>
          <a:endParaRPr lang="ru-RU" sz="1600" dirty="0"/>
        </a:p>
      </dgm:t>
    </dgm:pt>
    <dgm:pt modelId="{435BC2FF-9598-4F8F-9D45-50DC22A3248F}" type="parTrans" cxnId="{078ED7C6-A85C-4432-B57A-30B5CBF2BC88}">
      <dgm:prSet/>
      <dgm:spPr/>
      <dgm:t>
        <a:bodyPr/>
        <a:lstStyle/>
        <a:p>
          <a:endParaRPr lang="ru-RU"/>
        </a:p>
      </dgm:t>
    </dgm:pt>
    <dgm:pt modelId="{A94F466F-275C-4413-BE4C-0153B531BC90}" type="sibTrans" cxnId="{078ED7C6-A85C-4432-B57A-30B5CBF2BC88}">
      <dgm:prSet/>
      <dgm:spPr/>
      <dgm:t>
        <a:bodyPr/>
        <a:lstStyle/>
        <a:p>
          <a:endParaRPr lang="ru-RU"/>
        </a:p>
      </dgm:t>
    </dgm:pt>
    <dgm:pt modelId="{4AFDF726-F009-4292-9999-F811102E8B1C}" type="pres">
      <dgm:prSet presAssocID="{527049DE-152A-4B5C-857C-3BD43A906C9A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ru-RU"/>
        </a:p>
      </dgm:t>
    </dgm:pt>
    <dgm:pt modelId="{080010A4-7000-44F0-9142-8739C4795B7D}" type="pres">
      <dgm:prSet presAssocID="{A3B0CB38-000F-4005-ACB9-1D320ABF7FC8}" presName="composite" presStyleCnt="0"/>
      <dgm:spPr/>
    </dgm:pt>
    <dgm:pt modelId="{42E41F95-BC27-413E-A24B-EF69CE56951E}" type="pres">
      <dgm:prSet presAssocID="{A3B0CB38-000F-4005-ACB9-1D320ABF7FC8}" presName="Parent1" presStyleLbl="node1" presStyleIdx="0" presStyleCnt="6" custScaleX="111295" custScaleY="101288" custLinFactNeighborX="1637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FBE40EB-143E-4AA8-BC83-A971A34E3044}" type="pres">
      <dgm:prSet presAssocID="{A3B0CB38-000F-4005-ACB9-1D320ABF7FC8}" presName="Childtext1" presStyleLbl="revTx" presStyleIdx="0" presStyleCnt="3" custScaleX="133100" custLinFactNeighborX="3498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1B1C4F-2213-485B-9C87-BABFD8D87668}" type="pres">
      <dgm:prSet presAssocID="{A3B0CB38-000F-4005-ACB9-1D320ABF7FC8}" presName="BalanceSpacing" presStyleCnt="0"/>
      <dgm:spPr/>
    </dgm:pt>
    <dgm:pt modelId="{106609A2-34F7-4A93-AB50-5AC4E4F4E8FA}" type="pres">
      <dgm:prSet presAssocID="{A3B0CB38-000F-4005-ACB9-1D320ABF7FC8}" presName="BalanceSpacing1" presStyleCnt="0"/>
      <dgm:spPr/>
    </dgm:pt>
    <dgm:pt modelId="{BEE5A26A-DEB1-4EE8-99AF-28C12AF399B1}" type="pres">
      <dgm:prSet presAssocID="{EB6E6BBC-D834-4B12-9AEB-A8766126EE70}" presName="Accent1Text" presStyleLbl="node1" presStyleIdx="1" presStyleCnt="6" custScaleX="110000" custLinFactNeighborX="3551"/>
      <dgm:spPr/>
      <dgm:t>
        <a:bodyPr/>
        <a:lstStyle/>
        <a:p>
          <a:endParaRPr lang="ru-RU"/>
        </a:p>
      </dgm:t>
    </dgm:pt>
    <dgm:pt modelId="{BD7193F6-9B9D-46FA-9EA6-C1CD1C64CB3C}" type="pres">
      <dgm:prSet presAssocID="{EB6E6BBC-D834-4B12-9AEB-A8766126EE70}" presName="spaceBetweenRectangles" presStyleCnt="0"/>
      <dgm:spPr/>
    </dgm:pt>
    <dgm:pt modelId="{5E2EBA58-1D09-444C-AB63-EAD06FD466C0}" type="pres">
      <dgm:prSet presAssocID="{406D8D08-AA94-46D4-A3BB-1680399E5A11}" presName="composite" presStyleCnt="0"/>
      <dgm:spPr/>
    </dgm:pt>
    <dgm:pt modelId="{A4ECE2B8-9388-4C16-9ACF-123E5D3BF761}" type="pres">
      <dgm:prSet presAssocID="{406D8D08-AA94-46D4-A3BB-1680399E5A11}" presName="Parent1" presStyleLbl="node1" presStyleIdx="2" presStyleCnt="6" custScaleX="110000" custLinFactNeighborX="-777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23347BF-0B95-42EC-AE30-457677844F52}" type="pres">
      <dgm:prSet presAssocID="{406D8D08-AA94-46D4-A3BB-1680399E5A11}" presName="Childtext1" presStyleLbl="revTx" presStyleIdx="1" presStyleCnt="3" custScaleX="125373" custScaleY="107486" custLinFactNeighborX="-228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702D7C-60AA-427A-8DA3-7CD8E3B74CF8}" type="pres">
      <dgm:prSet presAssocID="{406D8D08-AA94-46D4-A3BB-1680399E5A11}" presName="BalanceSpacing" presStyleCnt="0"/>
      <dgm:spPr/>
    </dgm:pt>
    <dgm:pt modelId="{58C309FB-CAEB-4504-98F5-A9A2A3889092}" type="pres">
      <dgm:prSet presAssocID="{406D8D08-AA94-46D4-A3BB-1680399E5A11}" presName="BalanceSpacing1" presStyleCnt="0"/>
      <dgm:spPr/>
    </dgm:pt>
    <dgm:pt modelId="{03BB2983-6810-4E3C-8170-AD6B650ED14F}" type="pres">
      <dgm:prSet presAssocID="{4667FF28-CA39-4852-97CF-8317383DDDED}" presName="Accent1Text" presStyleLbl="node1" presStyleIdx="3" presStyleCnt="6" custScaleX="110000" custLinFactNeighborX="5011"/>
      <dgm:spPr/>
      <dgm:t>
        <a:bodyPr/>
        <a:lstStyle/>
        <a:p>
          <a:endParaRPr lang="ru-RU"/>
        </a:p>
      </dgm:t>
    </dgm:pt>
    <dgm:pt modelId="{EFDD80FB-E5D7-4490-8E55-6F10D9E22971}" type="pres">
      <dgm:prSet presAssocID="{4667FF28-CA39-4852-97CF-8317383DDDED}" presName="spaceBetweenRectangles" presStyleCnt="0"/>
      <dgm:spPr/>
    </dgm:pt>
    <dgm:pt modelId="{65861D15-8605-4FE5-BAA5-A54DBF2D6422}" type="pres">
      <dgm:prSet presAssocID="{B0B3333D-B051-470C-8A0D-DEAEF37D8516}" presName="composite" presStyleCnt="0"/>
      <dgm:spPr/>
    </dgm:pt>
    <dgm:pt modelId="{094A225E-CDCF-476E-AE00-5C6B00DAC5E6}" type="pres">
      <dgm:prSet presAssocID="{B0B3333D-B051-470C-8A0D-DEAEF37D8516}" presName="Parent1" presStyleLbl="node1" presStyleIdx="4" presStyleCnt="6" custScaleX="110000" custLinFactNeighborX="729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D9E0E47-464A-4733-8ECE-1514CCC88006}" type="pres">
      <dgm:prSet presAssocID="{B0B3333D-B051-470C-8A0D-DEAEF37D8516}" presName="Childtext1" presStyleLbl="revTx" presStyleIdx="2" presStyleCnt="3" custLinFactNeighborX="1075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4EEBEC5-F833-49EE-B554-31FFD012A9D8}" type="pres">
      <dgm:prSet presAssocID="{B0B3333D-B051-470C-8A0D-DEAEF37D8516}" presName="BalanceSpacing" presStyleCnt="0"/>
      <dgm:spPr/>
    </dgm:pt>
    <dgm:pt modelId="{388A89CD-F5DC-4E2A-ADF9-D1B84A50ACA9}" type="pres">
      <dgm:prSet presAssocID="{B0B3333D-B051-470C-8A0D-DEAEF37D8516}" presName="BalanceSpacing1" presStyleCnt="0"/>
      <dgm:spPr/>
    </dgm:pt>
    <dgm:pt modelId="{80654594-B024-4AEB-994D-7E3C1F7CA5AF}" type="pres">
      <dgm:prSet presAssocID="{9B632067-2CB5-4855-A4F7-0EEA3A70E8BD}" presName="Accent1Text" presStyleLbl="node1" presStyleIdx="5" presStyleCnt="6" custScaleX="110000" custLinFactNeighborX="-7063"/>
      <dgm:spPr/>
      <dgm:t>
        <a:bodyPr/>
        <a:lstStyle/>
        <a:p>
          <a:endParaRPr lang="ru-RU"/>
        </a:p>
      </dgm:t>
    </dgm:pt>
  </dgm:ptLst>
  <dgm:cxnLst>
    <dgm:cxn modelId="{E8DD2080-C1A3-40C5-A735-FE723EB3B5C5}" srcId="{527049DE-152A-4B5C-857C-3BD43A906C9A}" destId="{B0B3333D-B051-470C-8A0D-DEAEF37D8516}" srcOrd="2" destOrd="0" parTransId="{3DF01324-F062-4B6C-A6E5-6D4452F890A7}" sibTransId="{9B632067-2CB5-4855-A4F7-0EEA3A70E8BD}"/>
    <dgm:cxn modelId="{8645559D-4167-43C2-BE40-90FC08F3F1DC}" srcId="{406D8D08-AA94-46D4-A3BB-1680399E5A11}" destId="{DBCD2A6C-6056-41BB-B9C6-1A5E8AE35D53}" srcOrd="2" destOrd="0" parTransId="{8535D56C-61AD-45CD-87AA-06BC59B89760}" sibTransId="{CEED7043-2025-4462-9C59-97B3ACF98F3B}"/>
    <dgm:cxn modelId="{E57ABDF5-3315-4EED-A97C-E2DAEF9D7706}" type="presOf" srcId="{A3B0CB38-000F-4005-ACB9-1D320ABF7FC8}" destId="{42E41F95-BC27-413E-A24B-EF69CE56951E}" srcOrd="0" destOrd="0" presId="urn:microsoft.com/office/officeart/2008/layout/AlternatingHexagons"/>
    <dgm:cxn modelId="{9DA75329-7909-4C00-B9D8-EFD854F7FD37}" srcId="{406D8D08-AA94-46D4-A3BB-1680399E5A11}" destId="{7D6F86AF-0146-40FB-82F8-DB706796B4F5}" srcOrd="0" destOrd="0" parTransId="{804632E6-936A-48A1-A92A-E62F305DA0E0}" sibTransId="{3CEF4FE3-4FB3-451B-B5DC-96071CCCBB4F}"/>
    <dgm:cxn modelId="{D5C93A72-8150-43C8-96D1-FEE7A3B213F4}" type="presOf" srcId="{4667FF28-CA39-4852-97CF-8317383DDDED}" destId="{03BB2983-6810-4E3C-8170-AD6B650ED14F}" srcOrd="0" destOrd="0" presId="urn:microsoft.com/office/officeart/2008/layout/AlternatingHexagons"/>
    <dgm:cxn modelId="{23745CD8-A410-4EE6-B069-741AA4649AF1}" type="presOf" srcId="{527049DE-152A-4B5C-857C-3BD43A906C9A}" destId="{4AFDF726-F009-4292-9999-F811102E8B1C}" srcOrd="0" destOrd="0" presId="urn:microsoft.com/office/officeart/2008/layout/AlternatingHexagons"/>
    <dgm:cxn modelId="{20ED8E0A-BA31-4E82-856A-588083E293AB}" type="presOf" srcId="{B703879F-1717-4167-8FEF-AE62E3F2BCD9}" destId="{3FBE40EB-143E-4AA8-BC83-A971A34E3044}" srcOrd="0" destOrd="2" presId="urn:microsoft.com/office/officeart/2008/layout/AlternatingHexagons"/>
    <dgm:cxn modelId="{9B6EA4C1-12C4-4BCD-8FDA-19DAC9C0F9F6}" srcId="{A3B0CB38-000F-4005-ACB9-1D320ABF7FC8}" destId="{B703879F-1717-4167-8FEF-AE62E3F2BCD9}" srcOrd="2" destOrd="0" parTransId="{4D3A8B47-8D6B-468C-AED0-776EE538472B}" sibTransId="{A2A391B8-A2B6-4F34-A1D0-0BF31EC80EB5}"/>
    <dgm:cxn modelId="{F374A2C7-9EA3-49D1-897C-2CC7767DC4D0}" srcId="{B0B3333D-B051-470C-8A0D-DEAEF37D8516}" destId="{7D86DF20-F0F4-42B6-9FC4-07CDEEC5849C}" srcOrd="0" destOrd="0" parTransId="{2989B510-DE5D-4D36-B71C-9B0F255C832B}" sibTransId="{E3EC01D7-186D-4B3E-A13C-D8C280B1E7AC}"/>
    <dgm:cxn modelId="{9D925213-344A-4055-B96A-8F42744DEA2D}" type="presOf" srcId="{406D8D08-AA94-46D4-A3BB-1680399E5A11}" destId="{A4ECE2B8-9388-4C16-9ACF-123E5D3BF761}" srcOrd="0" destOrd="0" presId="urn:microsoft.com/office/officeart/2008/layout/AlternatingHexagons"/>
    <dgm:cxn modelId="{330B2112-E0FE-4F8E-96E8-3938D760C423}" srcId="{A3B0CB38-000F-4005-ACB9-1D320ABF7FC8}" destId="{04C81321-1BC8-46FF-9906-2F7B8C311077}" srcOrd="0" destOrd="0" parTransId="{8043163F-6B4B-4260-A8D5-9DC8E8B90240}" sibTransId="{78732E8A-A6A4-4D3C-96BE-2F0E70BD6082}"/>
    <dgm:cxn modelId="{F2379DA2-8A47-432B-A546-2E2711823317}" type="presOf" srcId="{AF151EC2-91D0-4C43-9581-6E34C902C596}" destId="{3D9E0E47-464A-4733-8ECE-1514CCC88006}" srcOrd="0" destOrd="1" presId="urn:microsoft.com/office/officeart/2008/layout/AlternatingHexagons"/>
    <dgm:cxn modelId="{60EF3CFE-DB4E-46E4-B218-AEAE0D3026D9}" type="presOf" srcId="{EB6E6BBC-D834-4B12-9AEB-A8766126EE70}" destId="{BEE5A26A-DEB1-4EE8-99AF-28C12AF399B1}" srcOrd="0" destOrd="0" presId="urn:microsoft.com/office/officeart/2008/layout/AlternatingHexagons"/>
    <dgm:cxn modelId="{96C2B741-763C-4F25-BB51-42B83E446B0B}" type="presOf" srcId="{7D6F86AF-0146-40FB-82F8-DB706796B4F5}" destId="{923347BF-0B95-42EC-AE30-457677844F52}" srcOrd="0" destOrd="0" presId="urn:microsoft.com/office/officeart/2008/layout/AlternatingHexagons"/>
    <dgm:cxn modelId="{7F774398-E799-4435-A6CD-B8CA5849BF80}" srcId="{527049DE-152A-4B5C-857C-3BD43A906C9A}" destId="{406D8D08-AA94-46D4-A3BB-1680399E5A11}" srcOrd="1" destOrd="0" parTransId="{AE10F646-CFD9-4785-8EFF-11A4DDDBC50A}" sibTransId="{4667FF28-CA39-4852-97CF-8317383DDDED}"/>
    <dgm:cxn modelId="{5EF6C58F-01EA-4794-9674-FD4AFCB8A1DF}" type="presOf" srcId="{04C81321-1BC8-46FF-9906-2F7B8C311077}" destId="{3FBE40EB-143E-4AA8-BC83-A971A34E3044}" srcOrd="0" destOrd="0" presId="urn:microsoft.com/office/officeart/2008/layout/AlternatingHexagons"/>
    <dgm:cxn modelId="{9B0DDA63-973E-40FD-99B1-3E0CBF6A0F84}" srcId="{A3B0CB38-000F-4005-ACB9-1D320ABF7FC8}" destId="{F4926F10-113B-459C-BD7A-9E255092AA16}" srcOrd="1" destOrd="0" parTransId="{DFD3082A-8137-4E41-8D51-1B959045FE32}" sibTransId="{5C8BC2AD-1DCF-4887-8FFA-8AEDB0468FD1}"/>
    <dgm:cxn modelId="{CE9AB36B-DD67-4EE7-B954-E0DB7CA2E587}" type="presOf" srcId="{4C61E91C-AD80-47C0-A21E-5F29BF3B43A3}" destId="{923347BF-0B95-42EC-AE30-457677844F52}" srcOrd="0" destOrd="1" presId="urn:microsoft.com/office/officeart/2008/layout/AlternatingHexagons"/>
    <dgm:cxn modelId="{078ED7C6-A85C-4432-B57A-30B5CBF2BC88}" srcId="{B0B3333D-B051-470C-8A0D-DEAEF37D8516}" destId="{AF151EC2-91D0-4C43-9581-6E34C902C596}" srcOrd="1" destOrd="0" parTransId="{435BC2FF-9598-4F8F-9D45-50DC22A3248F}" sibTransId="{A94F466F-275C-4413-BE4C-0153B531BC90}"/>
    <dgm:cxn modelId="{590C0495-BB28-4839-96C1-1B2C420B4F9E}" type="presOf" srcId="{DBCD2A6C-6056-41BB-B9C6-1A5E8AE35D53}" destId="{923347BF-0B95-42EC-AE30-457677844F52}" srcOrd="0" destOrd="2" presId="urn:microsoft.com/office/officeart/2008/layout/AlternatingHexagons"/>
    <dgm:cxn modelId="{F96844C5-4D63-4B0A-99ED-343FC34EEA43}" type="presOf" srcId="{7D86DF20-F0F4-42B6-9FC4-07CDEEC5849C}" destId="{3D9E0E47-464A-4733-8ECE-1514CCC88006}" srcOrd="0" destOrd="0" presId="urn:microsoft.com/office/officeart/2008/layout/AlternatingHexagons"/>
    <dgm:cxn modelId="{037C0668-386E-44E4-907C-DBE1A7428842}" srcId="{527049DE-152A-4B5C-857C-3BD43A906C9A}" destId="{A3B0CB38-000F-4005-ACB9-1D320ABF7FC8}" srcOrd="0" destOrd="0" parTransId="{EFA4FCA7-830A-47FE-9D82-6057F7F1F848}" sibTransId="{EB6E6BBC-D834-4B12-9AEB-A8766126EE70}"/>
    <dgm:cxn modelId="{2E814315-4ABB-458F-A7AC-A91A737A0045}" srcId="{406D8D08-AA94-46D4-A3BB-1680399E5A11}" destId="{4C61E91C-AD80-47C0-A21E-5F29BF3B43A3}" srcOrd="1" destOrd="0" parTransId="{398ABE8F-A9E7-4DF0-9C3A-571B02C530C1}" sibTransId="{6F120F47-F70E-4557-8711-4F3F0EF7CAEE}"/>
    <dgm:cxn modelId="{243759A2-5FA9-42FE-98D4-94EB657316E4}" type="presOf" srcId="{9B632067-2CB5-4855-A4F7-0EEA3A70E8BD}" destId="{80654594-B024-4AEB-994D-7E3C1F7CA5AF}" srcOrd="0" destOrd="0" presId="urn:microsoft.com/office/officeart/2008/layout/AlternatingHexagons"/>
    <dgm:cxn modelId="{63768496-9A6E-4E55-8801-6BE63F8EFA38}" type="presOf" srcId="{F4926F10-113B-459C-BD7A-9E255092AA16}" destId="{3FBE40EB-143E-4AA8-BC83-A971A34E3044}" srcOrd="0" destOrd="1" presId="urn:microsoft.com/office/officeart/2008/layout/AlternatingHexagons"/>
    <dgm:cxn modelId="{9833D33E-1891-4018-A005-0E78922F4308}" type="presOf" srcId="{B0B3333D-B051-470C-8A0D-DEAEF37D8516}" destId="{094A225E-CDCF-476E-AE00-5C6B00DAC5E6}" srcOrd="0" destOrd="0" presId="urn:microsoft.com/office/officeart/2008/layout/AlternatingHexagons"/>
    <dgm:cxn modelId="{F69D2108-5A46-46CF-89FE-E5309342297A}" type="presParOf" srcId="{4AFDF726-F009-4292-9999-F811102E8B1C}" destId="{080010A4-7000-44F0-9142-8739C4795B7D}" srcOrd="0" destOrd="0" presId="urn:microsoft.com/office/officeart/2008/layout/AlternatingHexagons"/>
    <dgm:cxn modelId="{417673E6-0256-4EA3-B94F-80F5858BA9CF}" type="presParOf" srcId="{080010A4-7000-44F0-9142-8739C4795B7D}" destId="{42E41F95-BC27-413E-A24B-EF69CE56951E}" srcOrd="0" destOrd="0" presId="urn:microsoft.com/office/officeart/2008/layout/AlternatingHexagons"/>
    <dgm:cxn modelId="{1E8269A5-05BE-4DE0-BB05-2DDF24900F65}" type="presParOf" srcId="{080010A4-7000-44F0-9142-8739C4795B7D}" destId="{3FBE40EB-143E-4AA8-BC83-A971A34E3044}" srcOrd="1" destOrd="0" presId="urn:microsoft.com/office/officeart/2008/layout/AlternatingHexagons"/>
    <dgm:cxn modelId="{96173D88-5C49-4636-975C-1E16664DCB00}" type="presParOf" srcId="{080010A4-7000-44F0-9142-8739C4795B7D}" destId="{E21B1C4F-2213-485B-9C87-BABFD8D87668}" srcOrd="2" destOrd="0" presId="urn:microsoft.com/office/officeart/2008/layout/AlternatingHexagons"/>
    <dgm:cxn modelId="{9A66B9CE-D287-4EFF-82FC-8A92B747D1D1}" type="presParOf" srcId="{080010A4-7000-44F0-9142-8739C4795B7D}" destId="{106609A2-34F7-4A93-AB50-5AC4E4F4E8FA}" srcOrd="3" destOrd="0" presId="urn:microsoft.com/office/officeart/2008/layout/AlternatingHexagons"/>
    <dgm:cxn modelId="{A5101DD7-79C7-40A1-B4CE-FED91C463CE0}" type="presParOf" srcId="{080010A4-7000-44F0-9142-8739C4795B7D}" destId="{BEE5A26A-DEB1-4EE8-99AF-28C12AF399B1}" srcOrd="4" destOrd="0" presId="urn:microsoft.com/office/officeart/2008/layout/AlternatingHexagons"/>
    <dgm:cxn modelId="{5D9948A6-3B92-41A9-927A-24B9BCC9C486}" type="presParOf" srcId="{4AFDF726-F009-4292-9999-F811102E8B1C}" destId="{BD7193F6-9B9D-46FA-9EA6-C1CD1C64CB3C}" srcOrd="1" destOrd="0" presId="urn:microsoft.com/office/officeart/2008/layout/AlternatingHexagons"/>
    <dgm:cxn modelId="{AC84F94C-7AC0-41AC-B441-096F819A90A7}" type="presParOf" srcId="{4AFDF726-F009-4292-9999-F811102E8B1C}" destId="{5E2EBA58-1D09-444C-AB63-EAD06FD466C0}" srcOrd="2" destOrd="0" presId="urn:microsoft.com/office/officeart/2008/layout/AlternatingHexagons"/>
    <dgm:cxn modelId="{53F9002B-80F4-4F54-AA8C-6C2399C56695}" type="presParOf" srcId="{5E2EBA58-1D09-444C-AB63-EAD06FD466C0}" destId="{A4ECE2B8-9388-4C16-9ACF-123E5D3BF761}" srcOrd="0" destOrd="0" presId="urn:microsoft.com/office/officeart/2008/layout/AlternatingHexagons"/>
    <dgm:cxn modelId="{83166E63-7130-4515-8092-8E6E935F11E0}" type="presParOf" srcId="{5E2EBA58-1D09-444C-AB63-EAD06FD466C0}" destId="{923347BF-0B95-42EC-AE30-457677844F52}" srcOrd="1" destOrd="0" presId="urn:microsoft.com/office/officeart/2008/layout/AlternatingHexagons"/>
    <dgm:cxn modelId="{F6D3F125-FFF5-45D9-98CD-9020F1F711A5}" type="presParOf" srcId="{5E2EBA58-1D09-444C-AB63-EAD06FD466C0}" destId="{E8702D7C-60AA-427A-8DA3-7CD8E3B74CF8}" srcOrd="2" destOrd="0" presId="urn:microsoft.com/office/officeart/2008/layout/AlternatingHexagons"/>
    <dgm:cxn modelId="{76A0F226-C8F3-4317-9FD4-E9A8C15A7C60}" type="presParOf" srcId="{5E2EBA58-1D09-444C-AB63-EAD06FD466C0}" destId="{58C309FB-CAEB-4504-98F5-A9A2A3889092}" srcOrd="3" destOrd="0" presId="urn:microsoft.com/office/officeart/2008/layout/AlternatingHexagons"/>
    <dgm:cxn modelId="{3F69014C-D09B-42C8-8776-518DD7CEF3F3}" type="presParOf" srcId="{5E2EBA58-1D09-444C-AB63-EAD06FD466C0}" destId="{03BB2983-6810-4E3C-8170-AD6B650ED14F}" srcOrd="4" destOrd="0" presId="urn:microsoft.com/office/officeart/2008/layout/AlternatingHexagons"/>
    <dgm:cxn modelId="{FBE77AF3-900C-47F7-BE4B-9EF0D7ED5BF5}" type="presParOf" srcId="{4AFDF726-F009-4292-9999-F811102E8B1C}" destId="{EFDD80FB-E5D7-4490-8E55-6F10D9E22971}" srcOrd="3" destOrd="0" presId="urn:microsoft.com/office/officeart/2008/layout/AlternatingHexagons"/>
    <dgm:cxn modelId="{9E7AA7BE-5949-4508-B90B-1A156D2BD941}" type="presParOf" srcId="{4AFDF726-F009-4292-9999-F811102E8B1C}" destId="{65861D15-8605-4FE5-BAA5-A54DBF2D6422}" srcOrd="4" destOrd="0" presId="urn:microsoft.com/office/officeart/2008/layout/AlternatingHexagons"/>
    <dgm:cxn modelId="{26323585-92B6-42F0-879D-D4184995DC93}" type="presParOf" srcId="{65861D15-8605-4FE5-BAA5-A54DBF2D6422}" destId="{094A225E-CDCF-476E-AE00-5C6B00DAC5E6}" srcOrd="0" destOrd="0" presId="urn:microsoft.com/office/officeart/2008/layout/AlternatingHexagons"/>
    <dgm:cxn modelId="{FEA2F63E-83B0-44CA-840A-FAA19AFA74F0}" type="presParOf" srcId="{65861D15-8605-4FE5-BAA5-A54DBF2D6422}" destId="{3D9E0E47-464A-4733-8ECE-1514CCC88006}" srcOrd="1" destOrd="0" presId="urn:microsoft.com/office/officeart/2008/layout/AlternatingHexagons"/>
    <dgm:cxn modelId="{9D9A733D-2EC7-430A-86C2-59BB62EBB433}" type="presParOf" srcId="{65861D15-8605-4FE5-BAA5-A54DBF2D6422}" destId="{D4EEBEC5-F833-49EE-B554-31FFD012A9D8}" srcOrd="2" destOrd="0" presId="urn:microsoft.com/office/officeart/2008/layout/AlternatingHexagons"/>
    <dgm:cxn modelId="{A38BC6B1-886C-4C68-BBB3-5229EEDE15A0}" type="presParOf" srcId="{65861D15-8605-4FE5-BAA5-A54DBF2D6422}" destId="{388A89CD-F5DC-4E2A-ADF9-D1B84A50ACA9}" srcOrd="3" destOrd="0" presId="urn:microsoft.com/office/officeart/2008/layout/AlternatingHexagons"/>
    <dgm:cxn modelId="{533BB43F-07E2-4AB1-A61A-0687CDAA9F3D}" type="presParOf" srcId="{65861D15-8605-4FE5-BAA5-A54DBF2D6422}" destId="{80654594-B024-4AEB-994D-7E3C1F7CA5A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94489A5-4EC8-4978-B733-2C9E9F9FBE34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B07FD9-8BE0-4FFA-95C6-8487E708B91B}">
      <dgm:prSet phldrT="[Text]"/>
      <dgm:spPr/>
      <dgm:t>
        <a:bodyPr/>
        <a:lstStyle/>
        <a:p>
          <a:r>
            <a:rPr lang="en-US" dirty="0" smtClean="0"/>
            <a:t>Links</a:t>
          </a:r>
          <a:endParaRPr lang="en-US" dirty="0"/>
        </a:p>
      </dgm:t>
    </dgm:pt>
    <dgm:pt modelId="{A494B23A-4CC2-40E5-9330-0C048B8676C1}" type="parTrans" cxnId="{5309C8FD-B335-476E-A249-DEEA2667C395}">
      <dgm:prSet/>
      <dgm:spPr/>
      <dgm:t>
        <a:bodyPr/>
        <a:lstStyle/>
        <a:p>
          <a:endParaRPr lang="en-US"/>
        </a:p>
      </dgm:t>
    </dgm:pt>
    <dgm:pt modelId="{ED21E99D-2EA9-4BD5-89FD-7DD10B4151C2}" type="sibTrans" cxnId="{5309C8FD-B335-476E-A249-DEEA2667C395}">
      <dgm:prSet/>
      <dgm:spPr/>
      <dgm:t>
        <a:bodyPr/>
        <a:lstStyle/>
        <a:p>
          <a:endParaRPr lang="en-US"/>
        </a:p>
      </dgm:t>
    </dgm:pt>
    <dgm:pt modelId="{3A538360-9648-404C-8EE3-1AF8307557EA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1"/>
            </a:rPr>
            <a:t>LuaRocks</a:t>
          </a:r>
          <a:endParaRPr lang="en-US" dirty="0"/>
        </a:p>
      </dgm:t>
    </dgm:pt>
    <dgm:pt modelId="{645D89BC-3FBA-4845-9329-0D0DCBB3BA87}" type="parTrans" cxnId="{479B74C7-3DC2-4D97-B8B7-EDF62A752703}">
      <dgm:prSet/>
      <dgm:spPr/>
      <dgm:t>
        <a:bodyPr/>
        <a:lstStyle/>
        <a:p>
          <a:endParaRPr lang="en-US"/>
        </a:p>
      </dgm:t>
    </dgm:pt>
    <dgm:pt modelId="{A9779490-78AB-4E49-AF19-80895106DBF1}" type="sibTrans" cxnId="{479B74C7-3DC2-4D97-B8B7-EDF62A752703}">
      <dgm:prSet/>
      <dgm:spPr/>
      <dgm:t>
        <a:bodyPr/>
        <a:lstStyle/>
        <a:p>
          <a:endParaRPr lang="en-US"/>
        </a:p>
      </dgm:t>
    </dgm:pt>
    <dgm:pt modelId="{0278924A-0EE1-4AAA-8D32-D5BA0AFF0906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2"/>
            </a:rPr>
            <a:t>iLoveLua</a:t>
          </a:r>
          <a:endParaRPr lang="en-US" dirty="0"/>
        </a:p>
      </dgm:t>
    </dgm:pt>
    <dgm:pt modelId="{CBFE505F-9D8F-4880-9A7D-D0F0D3496840}" type="parTrans" cxnId="{148C2452-9C6F-487A-9770-607AB3689660}">
      <dgm:prSet/>
      <dgm:spPr/>
      <dgm:t>
        <a:bodyPr/>
        <a:lstStyle/>
        <a:p>
          <a:endParaRPr lang="en-US"/>
        </a:p>
      </dgm:t>
    </dgm:pt>
    <dgm:pt modelId="{51BC5AA9-F234-414C-A171-2C9F79D4DB67}" type="sibTrans" cxnId="{148C2452-9C6F-487A-9770-607AB3689660}">
      <dgm:prSet/>
      <dgm:spPr/>
      <dgm:t>
        <a:bodyPr/>
        <a:lstStyle/>
        <a:p>
          <a:endParaRPr lang="en-US"/>
        </a:p>
      </dgm:t>
    </dgm:pt>
    <dgm:pt modelId="{C6AFA49C-C65A-4E86-B412-0DDCBD4BAF47}">
      <dgm:prSet phldrT="[Text]"/>
      <dgm:spPr/>
      <dgm:t>
        <a:bodyPr/>
        <a:lstStyle/>
        <a:p>
          <a:r>
            <a:rPr lang="en-US" dirty="0" smtClean="0"/>
            <a:t>Google</a:t>
          </a:r>
          <a:endParaRPr lang="en-US" dirty="0"/>
        </a:p>
      </dgm:t>
    </dgm:pt>
    <dgm:pt modelId="{07A0D13C-3668-4D3C-B5A0-8FCDA6CDD8B3}" type="parTrans" cxnId="{F3DD4F8B-C680-4763-86C6-73132B68606E}">
      <dgm:prSet/>
      <dgm:spPr/>
      <dgm:t>
        <a:bodyPr/>
        <a:lstStyle/>
        <a:p>
          <a:endParaRPr lang="en-US"/>
        </a:p>
      </dgm:t>
    </dgm:pt>
    <dgm:pt modelId="{62B5C551-79F3-4A48-A314-F4580152A792}" type="sibTrans" cxnId="{F3DD4F8B-C680-4763-86C6-73132B68606E}">
      <dgm:prSet/>
      <dgm:spPr/>
      <dgm:t>
        <a:bodyPr/>
        <a:lstStyle/>
        <a:p>
          <a:endParaRPr lang="en-US"/>
        </a:p>
      </dgm:t>
    </dgm:pt>
    <dgm:pt modelId="{BCD90CC3-25E7-4D49-A464-DC7E3FDBEA11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3"/>
            </a:rPr>
            <a:t>LuaRocks</a:t>
          </a:r>
          <a:endParaRPr lang="en-US" dirty="0"/>
        </a:p>
      </dgm:t>
    </dgm:pt>
    <dgm:pt modelId="{D6703BE2-6979-40E8-84E7-08C59BF033C2}" type="parTrans" cxnId="{30E60FE9-B1A7-41E6-80FA-22DC83110524}">
      <dgm:prSet/>
      <dgm:spPr/>
      <dgm:t>
        <a:bodyPr/>
        <a:lstStyle/>
        <a:p>
          <a:endParaRPr lang="en-US"/>
        </a:p>
      </dgm:t>
    </dgm:pt>
    <dgm:pt modelId="{03319B24-B32C-42D4-BFD2-8476ECB8AD54}" type="sibTrans" cxnId="{30E60FE9-B1A7-41E6-80FA-22DC83110524}">
      <dgm:prSet/>
      <dgm:spPr/>
      <dgm:t>
        <a:bodyPr/>
        <a:lstStyle/>
        <a:p>
          <a:endParaRPr lang="en-US"/>
        </a:p>
      </dgm:t>
    </dgm:pt>
    <dgm:pt modelId="{79696BD8-6DF9-48A0-B202-099618CF746B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4"/>
            </a:rPr>
            <a:t>About Lua</a:t>
          </a:r>
          <a:endParaRPr lang="en-US" dirty="0"/>
        </a:p>
      </dgm:t>
    </dgm:pt>
    <dgm:pt modelId="{B18DD1ED-721D-40B5-8285-BC09C0D09454}" type="parTrans" cxnId="{6AE9AD0C-EC97-4C4A-9517-E3FDF7E6569A}">
      <dgm:prSet/>
      <dgm:spPr/>
      <dgm:t>
        <a:bodyPr/>
        <a:lstStyle/>
        <a:p>
          <a:endParaRPr lang="en-US"/>
        </a:p>
      </dgm:t>
    </dgm:pt>
    <dgm:pt modelId="{43568E8B-20A7-4519-977E-807CBE369D8E}" type="sibTrans" cxnId="{6AE9AD0C-EC97-4C4A-9517-E3FDF7E6569A}">
      <dgm:prSet/>
      <dgm:spPr/>
      <dgm:t>
        <a:bodyPr/>
        <a:lstStyle/>
        <a:p>
          <a:endParaRPr lang="en-US"/>
        </a:p>
      </dgm:t>
    </dgm:pt>
    <dgm:pt modelId="{3E7D9699-66E7-4AAB-8768-CF5942311A35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5"/>
            </a:rPr>
            <a:t>moaiFiddle</a:t>
          </a:r>
          <a:endParaRPr lang="en-US" dirty="0"/>
        </a:p>
      </dgm:t>
    </dgm:pt>
    <dgm:pt modelId="{526B7C52-CB1B-4A8A-A774-C76DBE67205E}" type="parTrans" cxnId="{80E7AC3D-A850-4A0E-BCF6-39E158A30208}">
      <dgm:prSet/>
      <dgm:spPr/>
      <dgm:t>
        <a:bodyPr/>
        <a:lstStyle/>
        <a:p>
          <a:endParaRPr lang="en-US"/>
        </a:p>
      </dgm:t>
    </dgm:pt>
    <dgm:pt modelId="{AB143126-E840-4012-84F0-4CAB7690503C}" type="sibTrans" cxnId="{80E7AC3D-A850-4A0E-BCF6-39E158A30208}">
      <dgm:prSet/>
      <dgm:spPr/>
      <dgm:t>
        <a:bodyPr/>
        <a:lstStyle/>
        <a:p>
          <a:endParaRPr lang="en-US"/>
        </a:p>
      </dgm:t>
    </dgm:pt>
    <dgm:pt modelId="{ACD89ED0-5EFC-452B-9AAC-5F9F3A7D1B20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6"/>
            </a:rPr>
            <a:t>My example </a:t>
          </a:r>
          <a:endParaRPr lang="en-US" dirty="0"/>
        </a:p>
      </dgm:t>
    </dgm:pt>
    <dgm:pt modelId="{844991B2-7EBF-474D-84DD-C35E16FD70FF}" type="parTrans" cxnId="{FA183F83-01BF-40C7-B4B6-AB777AFFFF32}">
      <dgm:prSet/>
      <dgm:spPr/>
      <dgm:t>
        <a:bodyPr/>
        <a:lstStyle/>
        <a:p>
          <a:endParaRPr lang="en-US"/>
        </a:p>
      </dgm:t>
    </dgm:pt>
    <dgm:pt modelId="{79CCDF55-FF60-49B4-984B-732FA325587F}" type="sibTrans" cxnId="{FA183F83-01BF-40C7-B4B6-AB777AFFFF32}">
      <dgm:prSet/>
      <dgm:spPr/>
      <dgm:t>
        <a:bodyPr/>
        <a:lstStyle/>
        <a:p>
          <a:endParaRPr lang="en-US"/>
        </a:p>
      </dgm:t>
    </dgm:pt>
    <dgm:pt modelId="{47447B54-C057-41E2-9ED3-C2A635229D43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7"/>
            </a:rPr>
            <a:t>Lua tutorial</a:t>
          </a:r>
          <a:endParaRPr lang="en-US" dirty="0"/>
        </a:p>
      </dgm:t>
    </dgm:pt>
    <dgm:pt modelId="{89EF9C27-2D31-4A8A-880C-FF6A4E1A541B}" type="parTrans" cxnId="{EEED2BF8-5DE9-4881-8497-09D48900C271}">
      <dgm:prSet/>
      <dgm:spPr/>
      <dgm:t>
        <a:bodyPr/>
        <a:lstStyle/>
        <a:p>
          <a:endParaRPr lang="en-US"/>
        </a:p>
      </dgm:t>
    </dgm:pt>
    <dgm:pt modelId="{94841D21-441B-4815-A1C7-624CE5E6A814}" type="sibTrans" cxnId="{EEED2BF8-5DE9-4881-8497-09D48900C271}">
      <dgm:prSet/>
      <dgm:spPr/>
      <dgm:t>
        <a:bodyPr/>
        <a:lstStyle/>
        <a:p>
          <a:endParaRPr lang="en-US"/>
        </a:p>
      </dgm:t>
    </dgm:pt>
    <dgm:pt modelId="{C71316AC-258F-442E-A31C-42537FB2AA7E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8"/>
            </a:rPr>
            <a:t>Online book</a:t>
          </a:r>
          <a:endParaRPr lang="en-US" dirty="0"/>
        </a:p>
      </dgm:t>
    </dgm:pt>
    <dgm:pt modelId="{EFB3E34D-244C-412F-B632-B57806C2E63D}" type="parTrans" cxnId="{FC414F8B-763A-4D68-8371-A856199C8C72}">
      <dgm:prSet/>
      <dgm:spPr/>
      <dgm:t>
        <a:bodyPr/>
        <a:lstStyle/>
        <a:p>
          <a:endParaRPr lang="en-US"/>
        </a:p>
      </dgm:t>
    </dgm:pt>
    <dgm:pt modelId="{2E120683-6788-4890-931B-9A4CD1A2F2F7}" type="sibTrans" cxnId="{FC414F8B-763A-4D68-8371-A856199C8C72}">
      <dgm:prSet/>
      <dgm:spPr/>
      <dgm:t>
        <a:bodyPr/>
        <a:lstStyle/>
        <a:p>
          <a:endParaRPr lang="en-US"/>
        </a:p>
      </dgm:t>
    </dgm:pt>
    <dgm:pt modelId="{5E417C2E-CD31-4B8A-AA1E-8E5BA74EA5D1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9"/>
            </a:rPr>
            <a:t>Books</a:t>
          </a:r>
          <a:endParaRPr lang="en-US" dirty="0"/>
        </a:p>
      </dgm:t>
    </dgm:pt>
    <dgm:pt modelId="{27394DD8-DDD9-47D1-90AC-D1D78B9E7386}" type="parTrans" cxnId="{71D9AD02-3149-4EDB-8E4C-51BCD95FEF3A}">
      <dgm:prSet/>
      <dgm:spPr/>
      <dgm:t>
        <a:bodyPr/>
        <a:lstStyle/>
        <a:p>
          <a:endParaRPr lang="en-US"/>
        </a:p>
      </dgm:t>
    </dgm:pt>
    <dgm:pt modelId="{61EC5071-9D2D-4BBF-83D8-B5561677430D}" type="sibTrans" cxnId="{71D9AD02-3149-4EDB-8E4C-51BCD95FEF3A}">
      <dgm:prSet/>
      <dgm:spPr/>
      <dgm:t>
        <a:bodyPr/>
        <a:lstStyle/>
        <a:p>
          <a:endParaRPr lang="en-US"/>
        </a:p>
      </dgm:t>
    </dgm:pt>
    <dgm:pt modelId="{9F93DF1A-2B69-4D29-AECF-90171742D618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10"/>
            </a:rPr>
            <a:t>Lua Online</a:t>
          </a:r>
          <a:endParaRPr lang="en-US" dirty="0"/>
        </a:p>
      </dgm:t>
    </dgm:pt>
    <dgm:pt modelId="{FABFCE1E-DA04-4E57-A294-CF68E4DE228F}" type="parTrans" cxnId="{07D45E05-14A7-404F-909C-9C9F70E65127}">
      <dgm:prSet/>
      <dgm:spPr/>
      <dgm:t>
        <a:bodyPr/>
        <a:lstStyle/>
        <a:p>
          <a:endParaRPr lang="en-US"/>
        </a:p>
      </dgm:t>
    </dgm:pt>
    <dgm:pt modelId="{3BB662F7-EFBB-491B-9BDD-DB0D1B0FCFE9}" type="sibTrans" cxnId="{07D45E05-14A7-404F-909C-9C9F70E65127}">
      <dgm:prSet/>
      <dgm:spPr/>
      <dgm:t>
        <a:bodyPr/>
        <a:lstStyle/>
        <a:p>
          <a:endParaRPr lang="en-US"/>
        </a:p>
      </dgm:t>
    </dgm:pt>
    <dgm:pt modelId="{1F8A229E-CE6F-4789-9516-D5EC0100B326}">
      <dgm:prSet phldrT="[Text]"/>
      <dgm:spPr/>
      <dgm:t>
        <a:bodyPr/>
        <a:lstStyle/>
        <a:p>
          <a:r>
            <a:rPr lang="en-US" dirty="0" smtClean="0">
              <a:hlinkClick xmlns:r="http://schemas.openxmlformats.org/officeDocument/2006/relationships" r:id="rId11"/>
            </a:rPr>
            <a:t>Variable Number Of Arguments My example</a:t>
          </a:r>
          <a:endParaRPr lang="en-US" dirty="0"/>
        </a:p>
      </dgm:t>
    </dgm:pt>
    <dgm:pt modelId="{97C99289-E871-42DB-BEC8-02F139FCC5C7}" type="parTrans" cxnId="{2EF73C95-2D64-4221-B3B7-A57CE07CD83B}">
      <dgm:prSet/>
      <dgm:spPr/>
      <dgm:t>
        <a:bodyPr/>
        <a:lstStyle/>
        <a:p>
          <a:endParaRPr lang="en-US"/>
        </a:p>
      </dgm:t>
    </dgm:pt>
    <dgm:pt modelId="{10E81B50-9364-4E12-B9B0-5F344C08DE8F}" type="sibTrans" cxnId="{2EF73C95-2D64-4221-B3B7-A57CE07CD83B}">
      <dgm:prSet/>
      <dgm:spPr/>
      <dgm:t>
        <a:bodyPr/>
        <a:lstStyle/>
        <a:p>
          <a:endParaRPr lang="en-US"/>
        </a:p>
      </dgm:t>
    </dgm:pt>
    <dgm:pt modelId="{7CF6CA4F-C73F-44E6-BFE8-11AC3D2E7193}" type="pres">
      <dgm:prSet presAssocID="{594489A5-4EC8-4978-B733-2C9E9F9FBE34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99E2EB-4BE0-4A14-9775-ABBB952ED147}" type="pres">
      <dgm:prSet presAssocID="{0CB07FD9-8BE0-4FFA-95C6-8487E708B91B}" presName="compNode" presStyleCnt="0"/>
      <dgm:spPr/>
    </dgm:pt>
    <dgm:pt modelId="{EBF04333-B2A6-44E5-AE86-979523BAB805}" type="pres">
      <dgm:prSet presAssocID="{0CB07FD9-8BE0-4FFA-95C6-8487E708B91B}" presName="aNode" presStyleLbl="bgShp" presStyleIdx="0" presStyleCnt="2"/>
      <dgm:spPr/>
      <dgm:t>
        <a:bodyPr/>
        <a:lstStyle/>
        <a:p>
          <a:endParaRPr lang="en-US"/>
        </a:p>
      </dgm:t>
    </dgm:pt>
    <dgm:pt modelId="{1228ABC3-8772-4D1B-A912-13F4448B8E3B}" type="pres">
      <dgm:prSet presAssocID="{0CB07FD9-8BE0-4FFA-95C6-8487E708B91B}" presName="textNode" presStyleLbl="bgShp" presStyleIdx="0" presStyleCnt="2"/>
      <dgm:spPr/>
      <dgm:t>
        <a:bodyPr/>
        <a:lstStyle/>
        <a:p>
          <a:endParaRPr lang="en-US"/>
        </a:p>
      </dgm:t>
    </dgm:pt>
    <dgm:pt modelId="{F7B67A74-0C31-4CEF-BAB4-38264DA77B2C}" type="pres">
      <dgm:prSet presAssocID="{0CB07FD9-8BE0-4FFA-95C6-8487E708B91B}" presName="compChildNode" presStyleCnt="0"/>
      <dgm:spPr/>
    </dgm:pt>
    <dgm:pt modelId="{40A247A6-E160-44F4-98B1-6713A5797437}" type="pres">
      <dgm:prSet presAssocID="{0CB07FD9-8BE0-4FFA-95C6-8487E708B91B}" presName="theInnerList" presStyleCnt="0"/>
      <dgm:spPr/>
    </dgm:pt>
    <dgm:pt modelId="{40AF7DB7-311B-403E-BB81-F8BD1E7BF100}" type="pres">
      <dgm:prSet presAssocID="{1F8A229E-CE6F-4789-9516-D5EC0100B326}" presName="childNode" presStyleLbl="node1" presStyleIdx="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0D3142-AA4A-48E4-8290-459EC0C161ED}" type="pres">
      <dgm:prSet presAssocID="{1F8A229E-CE6F-4789-9516-D5EC0100B326}" presName="aSpace2" presStyleCnt="0"/>
      <dgm:spPr/>
    </dgm:pt>
    <dgm:pt modelId="{651D2352-C35E-48F1-B6D7-1D69FFE92C76}" type="pres">
      <dgm:prSet presAssocID="{3A538360-9648-404C-8EE3-1AF8307557EA}" presName="childNode" presStyleLbl="node1" presStyleIdx="1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05C1E5-CDCD-48F3-85BD-671E64B19D4A}" type="pres">
      <dgm:prSet presAssocID="{3A538360-9648-404C-8EE3-1AF8307557EA}" presName="aSpace2" presStyleCnt="0"/>
      <dgm:spPr/>
    </dgm:pt>
    <dgm:pt modelId="{F6422F90-4515-463B-BA0F-1D5ADF6A260E}" type="pres">
      <dgm:prSet presAssocID="{0278924A-0EE1-4AAA-8D32-D5BA0AFF0906}" presName="childNode" presStyleLbl="node1" presStyleIdx="2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EA6F7-271F-47A9-98C4-3DFEB2CC2B52}" type="pres">
      <dgm:prSet presAssocID="{0278924A-0EE1-4AAA-8D32-D5BA0AFF0906}" presName="aSpace2" presStyleCnt="0"/>
      <dgm:spPr/>
    </dgm:pt>
    <dgm:pt modelId="{C763AA88-39AF-48CC-820C-AFF69616E50F}" type="pres">
      <dgm:prSet presAssocID="{3E7D9699-66E7-4AAB-8768-CF5942311A35}" presName="childNode" presStyleLbl="node1" presStyleIdx="3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85B4E-22C3-4ED1-82FB-4024B710BE49}" type="pres">
      <dgm:prSet presAssocID="{3E7D9699-66E7-4AAB-8768-CF5942311A35}" presName="aSpace2" presStyleCnt="0"/>
      <dgm:spPr/>
    </dgm:pt>
    <dgm:pt modelId="{D5227F8A-37ED-43AC-A8AD-8525F44E5B81}" type="pres">
      <dgm:prSet presAssocID="{ACD89ED0-5EFC-452B-9AAC-5F9F3A7D1B20}" presName="childNode" presStyleLbl="node1" presStyleIdx="4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9CBD76-7834-4B2E-A40A-6B92378C6386}" type="pres">
      <dgm:prSet presAssocID="{ACD89ED0-5EFC-452B-9AAC-5F9F3A7D1B20}" presName="aSpace2" presStyleCnt="0"/>
      <dgm:spPr/>
    </dgm:pt>
    <dgm:pt modelId="{1397B330-EDE2-41C0-B1D1-9D4F746EB243}" type="pres">
      <dgm:prSet presAssocID="{47447B54-C057-41E2-9ED3-C2A635229D43}" presName="childNode" presStyleLbl="node1" presStyleIdx="5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1FBF538-EC25-4B25-AC51-F8A287BBEABE}" type="pres">
      <dgm:prSet presAssocID="{47447B54-C057-41E2-9ED3-C2A635229D43}" presName="aSpace2" presStyleCnt="0"/>
      <dgm:spPr/>
    </dgm:pt>
    <dgm:pt modelId="{7808E727-DFF5-4E08-A7D5-3FBC538F1BBC}" type="pres">
      <dgm:prSet presAssocID="{C71316AC-258F-442E-A31C-42537FB2AA7E}" presName="childNode" presStyleLbl="node1" presStyleIdx="6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78C272-8203-4591-B7FC-8D9631BC9B37}" type="pres">
      <dgm:prSet presAssocID="{C71316AC-258F-442E-A31C-42537FB2AA7E}" presName="aSpace2" presStyleCnt="0"/>
      <dgm:spPr/>
    </dgm:pt>
    <dgm:pt modelId="{4B7B75BF-A5C0-4DED-8240-E603177AA3FC}" type="pres">
      <dgm:prSet presAssocID="{9F93DF1A-2B69-4D29-AECF-90171742D618}" presName="childNode" presStyleLbl="node1" presStyleIdx="7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00CD8D-D63E-4D87-A0F4-62E59839F0D9}" type="pres">
      <dgm:prSet presAssocID="{0CB07FD9-8BE0-4FFA-95C6-8487E708B91B}" presName="aSpace" presStyleCnt="0"/>
      <dgm:spPr/>
    </dgm:pt>
    <dgm:pt modelId="{77C93D9E-F21A-4899-ACE7-128979D2C52E}" type="pres">
      <dgm:prSet presAssocID="{C6AFA49C-C65A-4E86-B412-0DDCBD4BAF47}" presName="compNode" presStyleCnt="0"/>
      <dgm:spPr/>
    </dgm:pt>
    <dgm:pt modelId="{E5DB059C-CCDE-4FE2-9C92-EE082F7F4BA5}" type="pres">
      <dgm:prSet presAssocID="{C6AFA49C-C65A-4E86-B412-0DDCBD4BAF47}" presName="aNode" presStyleLbl="bgShp" presStyleIdx="1" presStyleCnt="2"/>
      <dgm:spPr/>
      <dgm:t>
        <a:bodyPr/>
        <a:lstStyle/>
        <a:p>
          <a:endParaRPr lang="en-US"/>
        </a:p>
      </dgm:t>
    </dgm:pt>
    <dgm:pt modelId="{3EABFE74-B409-477C-8688-D83D35BAF396}" type="pres">
      <dgm:prSet presAssocID="{C6AFA49C-C65A-4E86-B412-0DDCBD4BAF47}" presName="textNode" presStyleLbl="bgShp" presStyleIdx="1" presStyleCnt="2"/>
      <dgm:spPr/>
      <dgm:t>
        <a:bodyPr/>
        <a:lstStyle/>
        <a:p>
          <a:endParaRPr lang="en-US"/>
        </a:p>
      </dgm:t>
    </dgm:pt>
    <dgm:pt modelId="{B44A652B-F57B-4D1E-952A-A394806D3A30}" type="pres">
      <dgm:prSet presAssocID="{C6AFA49C-C65A-4E86-B412-0DDCBD4BAF47}" presName="compChildNode" presStyleCnt="0"/>
      <dgm:spPr/>
    </dgm:pt>
    <dgm:pt modelId="{F89E6E94-23BE-4C05-B229-589FA7F4AEA2}" type="pres">
      <dgm:prSet presAssocID="{C6AFA49C-C65A-4E86-B412-0DDCBD4BAF47}" presName="theInnerList" presStyleCnt="0"/>
      <dgm:spPr/>
    </dgm:pt>
    <dgm:pt modelId="{D7FCA14E-3DE7-4E6B-903C-C1E569C436CE}" type="pres">
      <dgm:prSet presAssocID="{BCD90CC3-25E7-4D49-A464-DC7E3FDBEA11}" presName="childNode" presStyleLbl="node1" presStyleIdx="8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6E2430-2AD3-4404-AF50-E3355019C7AA}" type="pres">
      <dgm:prSet presAssocID="{BCD90CC3-25E7-4D49-A464-DC7E3FDBEA11}" presName="aSpace2" presStyleCnt="0"/>
      <dgm:spPr/>
    </dgm:pt>
    <dgm:pt modelId="{729AE62E-A5EA-41C2-85DE-D47467D80B32}" type="pres">
      <dgm:prSet presAssocID="{79696BD8-6DF9-48A0-B202-099618CF746B}" presName="childNode" presStyleLbl="node1" presStyleIdx="9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909BC3-06C6-42E2-BAC0-E53B0D8AF210}" type="pres">
      <dgm:prSet presAssocID="{79696BD8-6DF9-48A0-B202-099618CF746B}" presName="aSpace2" presStyleCnt="0"/>
      <dgm:spPr/>
    </dgm:pt>
    <dgm:pt modelId="{554AF60D-95BD-4D72-8CF2-B27ED7DC3516}" type="pres">
      <dgm:prSet presAssocID="{5E417C2E-CD31-4B8A-AA1E-8E5BA74EA5D1}" presName="childNode" presStyleLbl="node1" presStyleIdx="10" presStyleCnt="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C7831-00C2-40E7-84C8-357F871C6F89}" type="presOf" srcId="{C6AFA49C-C65A-4E86-B412-0DDCBD4BAF47}" destId="{3EABFE74-B409-477C-8688-D83D35BAF396}" srcOrd="1" destOrd="0" presId="urn:microsoft.com/office/officeart/2005/8/layout/lProcess2"/>
    <dgm:cxn modelId="{F17CA92F-388C-4683-915F-9E1276593FB3}" type="presOf" srcId="{47447B54-C057-41E2-9ED3-C2A635229D43}" destId="{1397B330-EDE2-41C0-B1D1-9D4F746EB243}" srcOrd="0" destOrd="0" presId="urn:microsoft.com/office/officeart/2005/8/layout/lProcess2"/>
    <dgm:cxn modelId="{B1EC2DA8-B43C-4541-B22C-41D0BD5E015A}" type="presOf" srcId="{C6AFA49C-C65A-4E86-B412-0DDCBD4BAF47}" destId="{E5DB059C-CCDE-4FE2-9C92-EE082F7F4BA5}" srcOrd="0" destOrd="0" presId="urn:microsoft.com/office/officeart/2005/8/layout/lProcess2"/>
    <dgm:cxn modelId="{82C14BF3-FACE-40BA-AAF8-45290336E1D9}" type="presOf" srcId="{594489A5-4EC8-4978-B733-2C9E9F9FBE34}" destId="{7CF6CA4F-C73F-44E6-BFE8-11AC3D2E7193}" srcOrd="0" destOrd="0" presId="urn:microsoft.com/office/officeart/2005/8/layout/lProcess2"/>
    <dgm:cxn modelId="{148C2452-9C6F-487A-9770-607AB3689660}" srcId="{0CB07FD9-8BE0-4FFA-95C6-8487E708B91B}" destId="{0278924A-0EE1-4AAA-8D32-D5BA0AFF0906}" srcOrd="2" destOrd="0" parTransId="{CBFE505F-9D8F-4880-9A7D-D0F0D3496840}" sibTransId="{51BC5AA9-F234-414C-A171-2C9F79D4DB67}"/>
    <dgm:cxn modelId="{FA183F83-01BF-40C7-B4B6-AB777AFFFF32}" srcId="{0CB07FD9-8BE0-4FFA-95C6-8487E708B91B}" destId="{ACD89ED0-5EFC-452B-9AAC-5F9F3A7D1B20}" srcOrd="4" destOrd="0" parTransId="{844991B2-7EBF-474D-84DD-C35E16FD70FF}" sibTransId="{79CCDF55-FF60-49B4-984B-732FA325587F}"/>
    <dgm:cxn modelId="{68EBA5AD-B94F-4049-BCC3-DA7134CB1FB6}" type="presOf" srcId="{ACD89ED0-5EFC-452B-9AAC-5F9F3A7D1B20}" destId="{D5227F8A-37ED-43AC-A8AD-8525F44E5B81}" srcOrd="0" destOrd="0" presId="urn:microsoft.com/office/officeart/2005/8/layout/lProcess2"/>
    <dgm:cxn modelId="{71D9AD02-3149-4EDB-8E4C-51BCD95FEF3A}" srcId="{C6AFA49C-C65A-4E86-B412-0DDCBD4BAF47}" destId="{5E417C2E-CD31-4B8A-AA1E-8E5BA74EA5D1}" srcOrd="2" destOrd="0" parTransId="{27394DD8-DDD9-47D1-90AC-D1D78B9E7386}" sibTransId="{61EC5071-9D2D-4BBF-83D8-B5561677430D}"/>
    <dgm:cxn modelId="{30E60FE9-B1A7-41E6-80FA-22DC83110524}" srcId="{C6AFA49C-C65A-4E86-B412-0DDCBD4BAF47}" destId="{BCD90CC3-25E7-4D49-A464-DC7E3FDBEA11}" srcOrd="0" destOrd="0" parTransId="{D6703BE2-6979-40E8-84E7-08C59BF033C2}" sibTransId="{03319B24-B32C-42D4-BFD2-8476ECB8AD54}"/>
    <dgm:cxn modelId="{23F5AE8F-C292-4E55-B3A5-D0AD9CF38D8B}" type="presOf" srcId="{5E417C2E-CD31-4B8A-AA1E-8E5BA74EA5D1}" destId="{554AF60D-95BD-4D72-8CF2-B27ED7DC3516}" srcOrd="0" destOrd="0" presId="urn:microsoft.com/office/officeart/2005/8/layout/lProcess2"/>
    <dgm:cxn modelId="{80E7AC3D-A850-4A0E-BCF6-39E158A30208}" srcId="{0CB07FD9-8BE0-4FFA-95C6-8487E708B91B}" destId="{3E7D9699-66E7-4AAB-8768-CF5942311A35}" srcOrd="3" destOrd="0" parTransId="{526B7C52-CB1B-4A8A-A774-C76DBE67205E}" sibTransId="{AB143126-E840-4012-84F0-4CAB7690503C}"/>
    <dgm:cxn modelId="{6AE9AD0C-EC97-4C4A-9517-E3FDF7E6569A}" srcId="{C6AFA49C-C65A-4E86-B412-0DDCBD4BAF47}" destId="{79696BD8-6DF9-48A0-B202-099618CF746B}" srcOrd="1" destOrd="0" parTransId="{B18DD1ED-721D-40B5-8285-BC09C0D09454}" sibTransId="{43568E8B-20A7-4519-977E-807CBE369D8E}"/>
    <dgm:cxn modelId="{FC414F8B-763A-4D68-8371-A856199C8C72}" srcId="{0CB07FD9-8BE0-4FFA-95C6-8487E708B91B}" destId="{C71316AC-258F-442E-A31C-42537FB2AA7E}" srcOrd="6" destOrd="0" parTransId="{EFB3E34D-244C-412F-B632-B57806C2E63D}" sibTransId="{2E120683-6788-4890-931B-9A4CD1A2F2F7}"/>
    <dgm:cxn modelId="{69C417F5-4874-4359-B2F2-CCA555D131E8}" type="presOf" srcId="{9F93DF1A-2B69-4D29-AECF-90171742D618}" destId="{4B7B75BF-A5C0-4DED-8240-E603177AA3FC}" srcOrd="0" destOrd="0" presId="urn:microsoft.com/office/officeart/2005/8/layout/lProcess2"/>
    <dgm:cxn modelId="{2EF73C95-2D64-4221-B3B7-A57CE07CD83B}" srcId="{0CB07FD9-8BE0-4FFA-95C6-8487E708B91B}" destId="{1F8A229E-CE6F-4789-9516-D5EC0100B326}" srcOrd="0" destOrd="0" parTransId="{97C99289-E871-42DB-BEC8-02F139FCC5C7}" sibTransId="{10E81B50-9364-4E12-B9B0-5F344C08DE8F}"/>
    <dgm:cxn modelId="{F51FF574-978B-487E-9EC8-7984CE348701}" type="presOf" srcId="{0CB07FD9-8BE0-4FFA-95C6-8487E708B91B}" destId="{EBF04333-B2A6-44E5-AE86-979523BAB805}" srcOrd="0" destOrd="0" presId="urn:microsoft.com/office/officeart/2005/8/layout/lProcess2"/>
    <dgm:cxn modelId="{479B74C7-3DC2-4D97-B8B7-EDF62A752703}" srcId="{0CB07FD9-8BE0-4FFA-95C6-8487E708B91B}" destId="{3A538360-9648-404C-8EE3-1AF8307557EA}" srcOrd="1" destOrd="0" parTransId="{645D89BC-3FBA-4845-9329-0D0DCBB3BA87}" sibTransId="{A9779490-78AB-4E49-AF19-80895106DBF1}"/>
    <dgm:cxn modelId="{334B4B61-78F0-4D4E-A111-410FABBB43C6}" type="presOf" srcId="{BCD90CC3-25E7-4D49-A464-DC7E3FDBEA11}" destId="{D7FCA14E-3DE7-4E6B-903C-C1E569C436CE}" srcOrd="0" destOrd="0" presId="urn:microsoft.com/office/officeart/2005/8/layout/lProcess2"/>
    <dgm:cxn modelId="{F3DD4F8B-C680-4763-86C6-73132B68606E}" srcId="{594489A5-4EC8-4978-B733-2C9E9F9FBE34}" destId="{C6AFA49C-C65A-4E86-B412-0DDCBD4BAF47}" srcOrd="1" destOrd="0" parTransId="{07A0D13C-3668-4D3C-B5A0-8FCDA6CDD8B3}" sibTransId="{62B5C551-79F3-4A48-A314-F4580152A792}"/>
    <dgm:cxn modelId="{21336D6D-3D52-49D8-B349-AEB9C3ECBCEF}" type="presOf" srcId="{3A538360-9648-404C-8EE3-1AF8307557EA}" destId="{651D2352-C35E-48F1-B6D7-1D69FFE92C76}" srcOrd="0" destOrd="0" presId="urn:microsoft.com/office/officeart/2005/8/layout/lProcess2"/>
    <dgm:cxn modelId="{07D45E05-14A7-404F-909C-9C9F70E65127}" srcId="{0CB07FD9-8BE0-4FFA-95C6-8487E708B91B}" destId="{9F93DF1A-2B69-4D29-AECF-90171742D618}" srcOrd="7" destOrd="0" parTransId="{FABFCE1E-DA04-4E57-A294-CF68E4DE228F}" sibTransId="{3BB662F7-EFBB-491B-9BDD-DB0D1B0FCFE9}"/>
    <dgm:cxn modelId="{2DF0EC3E-BA97-4B64-86C1-C342C586F986}" type="presOf" srcId="{0278924A-0EE1-4AAA-8D32-D5BA0AFF0906}" destId="{F6422F90-4515-463B-BA0F-1D5ADF6A260E}" srcOrd="0" destOrd="0" presId="urn:microsoft.com/office/officeart/2005/8/layout/lProcess2"/>
    <dgm:cxn modelId="{DD065876-5116-4AA0-B84D-CEB0943228AF}" type="presOf" srcId="{3E7D9699-66E7-4AAB-8768-CF5942311A35}" destId="{C763AA88-39AF-48CC-820C-AFF69616E50F}" srcOrd="0" destOrd="0" presId="urn:microsoft.com/office/officeart/2005/8/layout/lProcess2"/>
    <dgm:cxn modelId="{0380E3F9-12EE-4B07-8CA1-FB7496669D87}" type="presOf" srcId="{C71316AC-258F-442E-A31C-42537FB2AA7E}" destId="{7808E727-DFF5-4E08-A7D5-3FBC538F1BBC}" srcOrd="0" destOrd="0" presId="urn:microsoft.com/office/officeart/2005/8/layout/lProcess2"/>
    <dgm:cxn modelId="{5309C8FD-B335-476E-A249-DEEA2667C395}" srcId="{594489A5-4EC8-4978-B733-2C9E9F9FBE34}" destId="{0CB07FD9-8BE0-4FFA-95C6-8487E708B91B}" srcOrd="0" destOrd="0" parTransId="{A494B23A-4CC2-40E5-9330-0C048B8676C1}" sibTransId="{ED21E99D-2EA9-4BD5-89FD-7DD10B4151C2}"/>
    <dgm:cxn modelId="{BFFBB52D-F70A-41AC-8853-5E45D0C6FBE6}" type="presOf" srcId="{1F8A229E-CE6F-4789-9516-D5EC0100B326}" destId="{40AF7DB7-311B-403E-BB81-F8BD1E7BF100}" srcOrd="0" destOrd="0" presId="urn:microsoft.com/office/officeart/2005/8/layout/lProcess2"/>
    <dgm:cxn modelId="{E07DD7F3-125A-44DB-A832-2CCE83BCDB6F}" type="presOf" srcId="{79696BD8-6DF9-48A0-B202-099618CF746B}" destId="{729AE62E-A5EA-41C2-85DE-D47467D80B32}" srcOrd="0" destOrd="0" presId="urn:microsoft.com/office/officeart/2005/8/layout/lProcess2"/>
    <dgm:cxn modelId="{340E10E3-3C96-41BD-8122-44FC834DCD9B}" type="presOf" srcId="{0CB07FD9-8BE0-4FFA-95C6-8487E708B91B}" destId="{1228ABC3-8772-4D1B-A912-13F4448B8E3B}" srcOrd="1" destOrd="0" presId="urn:microsoft.com/office/officeart/2005/8/layout/lProcess2"/>
    <dgm:cxn modelId="{EEED2BF8-5DE9-4881-8497-09D48900C271}" srcId="{0CB07FD9-8BE0-4FFA-95C6-8487E708B91B}" destId="{47447B54-C057-41E2-9ED3-C2A635229D43}" srcOrd="5" destOrd="0" parTransId="{89EF9C27-2D31-4A8A-880C-FF6A4E1A541B}" sibTransId="{94841D21-441B-4815-A1C7-624CE5E6A814}"/>
    <dgm:cxn modelId="{F5E33052-BDFB-413D-9C79-88C1667F4BA3}" type="presParOf" srcId="{7CF6CA4F-C73F-44E6-BFE8-11AC3D2E7193}" destId="{7C99E2EB-4BE0-4A14-9775-ABBB952ED147}" srcOrd="0" destOrd="0" presId="urn:microsoft.com/office/officeart/2005/8/layout/lProcess2"/>
    <dgm:cxn modelId="{C6EE8B69-C2D0-4CB8-ABA0-2C8553C7CE19}" type="presParOf" srcId="{7C99E2EB-4BE0-4A14-9775-ABBB952ED147}" destId="{EBF04333-B2A6-44E5-AE86-979523BAB805}" srcOrd="0" destOrd="0" presId="urn:microsoft.com/office/officeart/2005/8/layout/lProcess2"/>
    <dgm:cxn modelId="{F7A01103-B572-4B18-852A-30FD9183EDD1}" type="presParOf" srcId="{7C99E2EB-4BE0-4A14-9775-ABBB952ED147}" destId="{1228ABC3-8772-4D1B-A912-13F4448B8E3B}" srcOrd="1" destOrd="0" presId="urn:microsoft.com/office/officeart/2005/8/layout/lProcess2"/>
    <dgm:cxn modelId="{A6594B35-FB7C-4EC3-9D2B-7C432F430767}" type="presParOf" srcId="{7C99E2EB-4BE0-4A14-9775-ABBB952ED147}" destId="{F7B67A74-0C31-4CEF-BAB4-38264DA77B2C}" srcOrd="2" destOrd="0" presId="urn:microsoft.com/office/officeart/2005/8/layout/lProcess2"/>
    <dgm:cxn modelId="{64885B92-CBA3-4FA4-8AE4-E7369062051B}" type="presParOf" srcId="{F7B67A74-0C31-4CEF-BAB4-38264DA77B2C}" destId="{40A247A6-E160-44F4-98B1-6713A5797437}" srcOrd="0" destOrd="0" presId="urn:microsoft.com/office/officeart/2005/8/layout/lProcess2"/>
    <dgm:cxn modelId="{DF170949-56AB-4879-BFC4-C44CFEC95D4B}" type="presParOf" srcId="{40A247A6-E160-44F4-98B1-6713A5797437}" destId="{40AF7DB7-311B-403E-BB81-F8BD1E7BF100}" srcOrd="0" destOrd="0" presId="urn:microsoft.com/office/officeart/2005/8/layout/lProcess2"/>
    <dgm:cxn modelId="{E579CDC3-51B3-4F1E-AD7F-88D3EBDBEA69}" type="presParOf" srcId="{40A247A6-E160-44F4-98B1-6713A5797437}" destId="{A60D3142-AA4A-48E4-8290-459EC0C161ED}" srcOrd="1" destOrd="0" presId="urn:microsoft.com/office/officeart/2005/8/layout/lProcess2"/>
    <dgm:cxn modelId="{63DE68CE-62F7-4D5B-9159-BD5E2ABDF127}" type="presParOf" srcId="{40A247A6-E160-44F4-98B1-6713A5797437}" destId="{651D2352-C35E-48F1-B6D7-1D69FFE92C76}" srcOrd="2" destOrd="0" presId="urn:microsoft.com/office/officeart/2005/8/layout/lProcess2"/>
    <dgm:cxn modelId="{2F46A0B4-F048-42E0-993A-F0C3511F4EA6}" type="presParOf" srcId="{40A247A6-E160-44F4-98B1-6713A5797437}" destId="{EA05C1E5-CDCD-48F3-85BD-671E64B19D4A}" srcOrd="3" destOrd="0" presId="urn:microsoft.com/office/officeart/2005/8/layout/lProcess2"/>
    <dgm:cxn modelId="{4BF1A923-BEF2-464A-B20D-C38984742A5C}" type="presParOf" srcId="{40A247A6-E160-44F4-98B1-6713A5797437}" destId="{F6422F90-4515-463B-BA0F-1D5ADF6A260E}" srcOrd="4" destOrd="0" presId="urn:microsoft.com/office/officeart/2005/8/layout/lProcess2"/>
    <dgm:cxn modelId="{2E225052-718E-4BB9-BCCF-27D9B2097C7E}" type="presParOf" srcId="{40A247A6-E160-44F4-98B1-6713A5797437}" destId="{34BEA6F7-271F-47A9-98C4-3DFEB2CC2B52}" srcOrd="5" destOrd="0" presId="urn:microsoft.com/office/officeart/2005/8/layout/lProcess2"/>
    <dgm:cxn modelId="{F2E831BE-B22F-4585-9A74-F040F11F6812}" type="presParOf" srcId="{40A247A6-E160-44F4-98B1-6713A5797437}" destId="{C763AA88-39AF-48CC-820C-AFF69616E50F}" srcOrd="6" destOrd="0" presId="urn:microsoft.com/office/officeart/2005/8/layout/lProcess2"/>
    <dgm:cxn modelId="{5CEB5A2A-C5EC-465F-A195-37225CE3B61A}" type="presParOf" srcId="{40A247A6-E160-44F4-98B1-6713A5797437}" destId="{32085B4E-22C3-4ED1-82FB-4024B710BE49}" srcOrd="7" destOrd="0" presId="urn:microsoft.com/office/officeart/2005/8/layout/lProcess2"/>
    <dgm:cxn modelId="{E316A609-1E2B-4371-8EA8-8EF2388260AD}" type="presParOf" srcId="{40A247A6-E160-44F4-98B1-6713A5797437}" destId="{D5227F8A-37ED-43AC-A8AD-8525F44E5B81}" srcOrd="8" destOrd="0" presId="urn:microsoft.com/office/officeart/2005/8/layout/lProcess2"/>
    <dgm:cxn modelId="{E940964A-1A1E-4B6C-AFA9-6189A50D8F98}" type="presParOf" srcId="{40A247A6-E160-44F4-98B1-6713A5797437}" destId="{879CBD76-7834-4B2E-A40A-6B92378C6386}" srcOrd="9" destOrd="0" presId="urn:microsoft.com/office/officeart/2005/8/layout/lProcess2"/>
    <dgm:cxn modelId="{CD661F2B-B4D8-42C6-9E24-AFFCDB8ED193}" type="presParOf" srcId="{40A247A6-E160-44F4-98B1-6713A5797437}" destId="{1397B330-EDE2-41C0-B1D1-9D4F746EB243}" srcOrd="10" destOrd="0" presId="urn:microsoft.com/office/officeart/2005/8/layout/lProcess2"/>
    <dgm:cxn modelId="{D56E52E5-BC4D-4CC6-9DA5-E1315DC29DAB}" type="presParOf" srcId="{40A247A6-E160-44F4-98B1-6713A5797437}" destId="{11FBF538-EC25-4B25-AC51-F8A287BBEABE}" srcOrd="11" destOrd="0" presId="urn:microsoft.com/office/officeart/2005/8/layout/lProcess2"/>
    <dgm:cxn modelId="{3803BC60-3CF5-475C-A10D-EE388D39194B}" type="presParOf" srcId="{40A247A6-E160-44F4-98B1-6713A5797437}" destId="{7808E727-DFF5-4E08-A7D5-3FBC538F1BBC}" srcOrd="12" destOrd="0" presId="urn:microsoft.com/office/officeart/2005/8/layout/lProcess2"/>
    <dgm:cxn modelId="{E53D24DA-23BE-4BEE-A26D-0895A89DEF48}" type="presParOf" srcId="{40A247A6-E160-44F4-98B1-6713A5797437}" destId="{FA78C272-8203-4591-B7FC-8D9631BC9B37}" srcOrd="13" destOrd="0" presId="urn:microsoft.com/office/officeart/2005/8/layout/lProcess2"/>
    <dgm:cxn modelId="{6E525F2C-08AF-4627-870A-A6ACBB89095F}" type="presParOf" srcId="{40A247A6-E160-44F4-98B1-6713A5797437}" destId="{4B7B75BF-A5C0-4DED-8240-E603177AA3FC}" srcOrd="14" destOrd="0" presId="urn:microsoft.com/office/officeart/2005/8/layout/lProcess2"/>
    <dgm:cxn modelId="{4C1F75A4-5DA0-48F5-9F8E-8D1AA1C52C75}" type="presParOf" srcId="{7CF6CA4F-C73F-44E6-BFE8-11AC3D2E7193}" destId="{2500CD8D-D63E-4D87-A0F4-62E59839F0D9}" srcOrd="1" destOrd="0" presId="urn:microsoft.com/office/officeart/2005/8/layout/lProcess2"/>
    <dgm:cxn modelId="{55021E3B-2EF0-4DFC-9504-C01E807C0098}" type="presParOf" srcId="{7CF6CA4F-C73F-44E6-BFE8-11AC3D2E7193}" destId="{77C93D9E-F21A-4899-ACE7-128979D2C52E}" srcOrd="2" destOrd="0" presId="urn:microsoft.com/office/officeart/2005/8/layout/lProcess2"/>
    <dgm:cxn modelId="{DF933771-37DF-4694-9A42-A4843C669BAB}" type="presParOf" srcId="{77C93D9E-F21A-4899-ACE7-128979D2C52E}" destId="{E5DB059C-CCDE-4FE2-9C92-EE082F7F4BA5}" srcOrd="0" destOrd="0" presId="urn:microsoft.com/office/officeart/2005/8/layout/lProcess2"/>
    <dgm:cxn modelId="{42506A4D-DE08-4B9F-AE7F-A2D0B6280E69}" type="presParOf" srcId="{77C93D9E-F21A-4899-ACE7-128979D2C52E}" destId="{3EABFE74-B409-477C-8688-D83D35BAF396}" srcOrd="1" destOrd="0" presId="urn:microsoft.com/office/officeart/2005/8/layout/lProcess2"/>
    <dgm:cxn modelId="{D415C4B5-E7E7-470A-9E9D-71B311160D88}" type="presParOf" srcId="{77C93D9E-F21A-4899-ACE7-128979D2C52E}" destId="{B44A652B-F57B-4D1E-952A-A394806D3A30}" srcOrd="2" destOrd="0" presId="urn:microsoft.com/office/officeart/2005/8/layout/lProcess2"/>
    <dgm:cxn modelId="{A4654FE4-32F3-48C7-8500-218221AB3B70}" type="presParOf" srcId="{B44A652B-F57B-4D1E-952A-A394806D3A30}" destId="{F89E6E94-23BE-4C05-B229-589FA7F4AEA2}" srcOrd="0" destOrd="0" presId="urn:microsoft.com/office/officeart/2005/8/layout/lProcess2"/>
    <dgm:cxn modelId="{F9EA0106-632F-403C-9B4E-F5C6992D65E7}" type="presParOf" srcId="{F89E6E94-23BE-4C05-B229-589FA7F4AEA2}" destId="{D7FCA14E-3DE7-4E6B-903C-C1E569C436CE}" srcOrd="0" destOrd="0" presId="urn:microsoft.com/office/officeart/2005/8/layout/lProcess2"/>
    <dgm:cxn modelId="{ECAC7358-2E4C-4A56-8C56-766E3D348434}" type="presParOf" srcId="{F89E6E94-23BE-4C05-B229-589FA7F4AEA2}" destId="{FC6E2430-2AD3-4404-AF50-E3355019C7AA}" srcOrd="1" destOrd="0" presId="urn:microsoft.com/office/officeart/2005/8/layout/lProcess2"/>
    <dgm:cxn modelId="{64DBBA1F-7B86-4C9A-8503-130D64F48B7C}" type="presParOf" srcId="{F89E6E94-23BE-4C05-B229-589FA7F4AEA2}" destId="{729AE62E-A5EA-41C2-85DE-D47467D80B32}" srcOrd="2" destOrd="0" presId="urn:microsoft.com/office/officeart/2005/8/layout/lProcess2"/>
    <dgm:cxn modelId="{8AF63238-4208-4795-B50C-2FA96EB514C5}" type="presParOf" srcId="{F89E6E94-23BE-4C05-B229-589FA7F4AEA2}" destId="{61909BC3-06C6-42E2-BAC0-E53B0D8AF210}" srcOrd="3" destOrd="0" presId="urn:microsoft.com/office/officeart/2005/8/layout/lProcess2"/>
    <dgm:cxn modelId="{F5F14F98-03A5-42F3-AE19-1A6DF6B961F3}" type="presParOf" srcId="{F89E6E94-23BE-4C05-B229-589FA7F4AEA2}" destId="{554AF60D-95BD-4D72-8CF2-B27ED7DC3516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04333-B2A6-44E5-AE86-979523BAB805}">
      <dsp:nvSpPr>
        <dsp:cNvPr id="0" name=""/>
        <dsp:cNvSpPr/>
      </dsp:nvSpPr>
      <dsp:spPr>
        <a:xfrm>
          <a:off x="3050" y="0"/>
          <a:ext cx="2934890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Links</a:t>
          </a:r>
          <a:endParaRPr lang="en-US" sz="5800" kern="1200" dirty="0"/>
        </a:p>
      </dsp:txBody>
      <dsp:txXfrm>
        <a:off x="3050" y="0"/>
        <a:ext cx="2934890" cy="1219200"/>
      </dsp:txXfrm>
    </dsp:sp>
    <dsp:sp modelId="{40AF7DB7-311B-403E-BB81-F8BD1E7BF100}">
      <dsp:nvSpPr>
        <dsp:cNvPr id="0" name=""/>
        <dsp:cNvSpPr/>
      </dsp:nvSpPr>
      <dsp:spPr>
        <a:xfrm>
          <a:off x="296540" y="1219944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1"/>
            </a:rPr>
            <a:t>Variable Number Of Arguments My example</a:t>
          </a:r>
          <a:endParaRPr lang="en-US" sz="1100" kern="1200" dirty="0"/>
        </a:p>
      </dsp:txBody>
      <dsp:txXfrm>
        <a:off x="305059" y="1228463"/>
        <a:ext cx="2330874" cy="273821"/>
      </dsp:txXfrm>
    </dsp:sp>
    <dsp:sp modelId="{651D2352-C35E-48F1-B6D7-1D69FFE92C76}">
      <dsp:nvSpPr>
        <dsp:cNvPr id="0" name=""/>
        <dsp:cNvSpPr/>
      </dsp:nvSpPr>
      <dsp:spPr>
        <a:xfrm>
          <a:off x="296540" y="1555551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2"/>
            </a:rPr>
            <a:t>LuaRocks</a:t>
          </a:r>
          <a:endParaRPr lang="en-US" sz="1100" kern="1200" dirty="0"/>
        </a:p>
      </dsp:txBody>
      <dsp:txXfrm>
        <a:off x="305059" y="1564070"/>
        <a:ext cx="2330874" cy="273821"/>
      </dsp:txXfrm>
    </dsp:sp>
    <dsp:sp modelId="{F6422F90-4515-463B-BA0F-1D5ADF6A260E}">
      <dsp:nvSpPr>
        <dsp:cNvPr id="0" name=""/>
        <dsp:cNvSpPr/>
      </dsp:nvSpPr>
      <dsp:spPr>
        <a:xfrm>
          <a:off x="296540" y="1891158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3"/>
            </a:rPr>
            <a:t>iLoveLua</a:t>
          </a:r>
          <a:endParaRPr lang="en-US" sz="1100" kern="1200" dirty="0"/>
        </a:p>
      </dsp:txBody>
      <dsp:txXfrm>
        <a:off x="305059" y="1899677"/>
        <a:ext cx="2330874" cy="273821"/>
      </dsp:txXfrm>
    </dsp:sp>
    <dsp:sp modelId="{C763AA88-39AF-48CC-820C-AFF69616E50F}">
      <dsp:nvSpPr>
        <dsp:cNvPr id="0" name=""/>
        <dsp:cNvSpPr/>
      </dsp:nvSpPr>
      <dsp:spPr>
        <a:xfrm>
          <a:off x="296540" y="2226766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4"/>
            </a:rPr>
            <a:t>moaiFiddle</a:t>
          </a:r>
          <a:endParaRPr lang="en-US" sz="1100" kern="1200" dirty="0"/>
        </a:p>
      </dsp:txBody>
      <dsp:txXfrm>
        <a:off x="305059" y="2235285"/>
        <a:ext cx="2330874" cy="273821"/>
      </dsp:txXfrm>
    </dsp:sp>
    <dsp:sp modelId="{D5227F8A-37ED-43AC-A8AD-8525F44E5B81}">
      <dsp:nvSpPr>
        <dsp:cNvPr id="0" name=""/>
        <dsp:cNvSpPr/>
      </dsp:nvSpPr>
      <dsp:spPr>
        <a:xfrm>
          <a:off x="296540" y="2562373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5"/>
            </a:rPr>
            <a:t>My example </a:t>
          </a:r>
          <a:endParaRPr lang="en-US" sz="1100" kern="1200" dirty="0"/>
        </a:p>
      </dsp:txBody>
      <dsp:txXfrm>
        <a:off x="305059" y="2570892"/>
        <a:ext cx="2330874" cy="273821"/>
      </dsp:txXfrm>
    </dsp:sp>
    <dsp:sp modelId="{1397B330-EDE2-41C0-B1D1-9D4F746EB243}">
      <dsp:nvSpPr>
        <dsp:cNvPr id="0" name=""/>
        <dsp:cNvSpPr/>
      </dsp:nvSpPr>
      <dsp:spPr>
        <a:xfrm>
          <a:off x="296540" y="2897981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6"/>
            </a:rPr>
            <a:t>Lua tutorial</a:t>
          </a:r>
          <a:endParaRPr lang="en-US" sz="1100" kern="1200" dirty="0"/>
        </a:p>
      </dsp:txBody>
      <dsp:txXfrm>
        <a:off x="305059" y="2906500"/>
        <a:ext cx="2330874" cy="273821"/>
      </dsp:txXfrm>
    </dsp:sp>
    <dsp:sp modelId="{7808E727-DFF5-4E08-A7D5-3FBC538F1BBC}">
      <dsp:nvSpPr>
        <dsp:cNvPr id="0" name=""/>
        <dsp:cNvSpPr/>
      </dsp:nvSpPr>
      <dsp:spPr>
        <a:xfrm>
          <a:off x="296540" y="3233588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7"/>
            </a:rPr>
            <a:t>Online book</a:t>
          </a:r>
          <a:endParaRPr lang="en-US" sz="1100" kern="1200" dirty="0"/>
        </a:p>
      </dsp:txBody>
      <dsp:txXfrm>
        <a:off x="305059" y="3242107"/>
        <a:ext cx="2330874" cy="273821"/>
      </dsp:txXfrm>
    </dsp:sp>
    <dsp:sp modelId="{4B7B75BF-A5C0-4DED-8240-E603177AA3FC}">
      <dsp:nvSpPr>
        <dsp:cNvPr id="0" name=""/>
        <dsp:cNvSpPr/>
      </dsp:nvSpPr>
      <dsp:spPr>
        <a:xfrm>
          <a:off x="296540" y="3569196"/>
          <a:ext cx="2347912" cy="290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8"/>
            </a:rPr>
            <a:t>Lua Online</a:t>
          </a:r>
          <a:endParaRPr lang="en-US" sz="1100" kern="1200" dirty="0"/>
        </a:p>
      </dsp:txBody>
      <dsp:txXfrm>
        <a:off x="305059" y="3577715"/>
        <a:ext cx="2330874" cy="273821"/>
      </dsp:txXfrm>
    </dsp:sp>
    <dsp:sp modelId="{E5DB059C-CCDE-4FE2-9C92-EE082F7F4BA5}">
      <dsp:nvSpPr>
        <dsp:cNvPr id="0" name=""/>
        <dsp:cNvSpPr/>
      </dsp:nvSpPr>
      <dsp:spPr>
        <a:xfrm>
          <a:off x="3158058" y="0"/>
          <a:ext cx="2934890" cy="4064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Google</a:t>
          </a:r>
          <a:endParaRPr lang="en-US" sz="5800" kern="1200" dirty="0"/>
        </a:p>
      </dsp:txBody>
      <dsp:txXfrm>
        <a:off x="3158058" y="0"/>
        <a:ext cx="2934890" cy="1219200"/>
      </dsp:txXfrm>
    </dsp:sp>
    <dsp:sp modelId="{D7FCA14E-3DE7-4E6B-903C-C1E569C436CE}">
      <dsp:nvSpPr>
        <dsp:cNvPr id="0" name=""/>
        <dsp:cNvSpPr/>
      </dsp:nvSpPr>
      <dsp:spPr>
        <a:xfrm>
          <a:off x="3451547" y="1219547"/>
          <a:ext cx="2347912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9"/>
            </a:rPr>
            <a:t>LuaRocks</a:t>
          </a:r>
          <a:endParaRPr lang="en-US" sz="1100" kern="1200" dirty="0"/>
        </a:p>
      </dsp:txBody>
      <dsp:txXfrm>
        <a:off x="3474932" y="1242932"/>
        <a:ext cx="2301142" cy="751643"/>
      </dsp:txXfrm>
    </dsp:sp>
    <dsp:sp modelId="{729AE62E-A5EA-41C2-85DE-D47467D80B32}">
      <dsp:nvSpPr>
        <dsp:cNvPr id="0" name=""/>
        <dsp:cNvSpPr/>
      </dsp:nvSpPr>
      <dsp:spPr>
        <a:xfrm>
          <a:off x="3451547" y="2140793"/>
          <a:ext cx="2347912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10"/>
            </a:rPr>
            <a:t>About Lua</a:t>
          </a:r>
          <a:endParaRPr lang="en-US" sz="1100" kern="1200" dirty="0"/>
        </a:p>
      </dsp:txBody>
      <dsp:txXfrm>
        <a:off x="3474932" y="2164178"/>
        <a:ext cx="2301142" cy="751643"/>
      </dsp:txXfrm>
    </dsp:sp>
    <dsp:sp modelId="{554AF60D-95BD-4D72-8CF2-B27ED7DC3516}">
      <dsp:nvSpPr>
        <dsp:cNvPr id="0" name=""/>
        <dsp:cNvSpPr/>
      </dsp:nvSpPr>
      <dsp:spPr>
        <a:xfrm>
          <a:off x="3451547" y="3062039"/>
          <a:ext cx="2347912" cy="7984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hlinkClick xmlns:r="http://schemas.openxmlformats.org/officeDocument/2006/relationships" r:id="rId11"/>
            </a:rPr>
            <a:t>Books</a:t>
          </a:r>
          <a:endParaRPr lang="en-US" sz="1100" kern="1200" dirty="0"/>
        </a:p>
      </dsp:txBody>
      <dsp:txXfrm>
        <a:off x="3474932" y="3085424"/>
        <a:ext cx="2301142" cy="7516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1BA357-2691-4479-B251-07AA86E35E1F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9E6845-5B41-4754-8945-E974AD4555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261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E6845-5B41-4754-8945-E974AD4555A8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31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9E6845-5B41-4754-8945-E974AD4555A8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311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7888"/>
            <a:ext cx="77724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79248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962525"/>
            <a:ext cx="7885113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3462338"/>
            <a:ext cx="7885113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00200"/>
            <a:ext cx="37338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00200"/>
            <a:ext cx="37338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09800"/>
            <a:ext cx="37338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600199"/>
            <a:ext cx="37338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447800"/>
            <a:ext cx="4648200" cy="4267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2547891"/>
            <a:ext cx="29718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0"/>
            <a:ext cx="29718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447800"/>
            <a:ext cx="3419856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547890"/>
            <a:ext cx="29718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79248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792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29.09.2014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6356350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437" y="692696"/>
            <a:ext cx="10448045" cy="5328592"/>
          </a:xfrm>
        </p:spPr>
      </p:pic>
    </p:spTree>
    <p:extLst>
      <p:ext uri="{BB962C8B-B14F-4D97-AF65-F5344CB8AC3E}">
        <p14:creationId xmlns:p14="http://schemas.microsoft.com/office/powerpoint/2010/main" val="310733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Robert Ierusalimschy at the Lua Workshop 2013.jpg"/>
          <p:cNvSpPr>
            <a:spLocks noChangeAspect="1" noChangeArrowheads="1"/>
          </p:cNvSpPr>
          <p:nvPr/>
        </p:nvSpPr>
        <p:spPr bwMode="auto">
          <a:xfrm>
            <a:off x="1547664" y="177281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7279" y="4293097"/>
            <a:ext cx="2002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Роберту Иерузалимски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331640" y="4293096"/>
            <a:ext cx="1391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Валдемар Селиш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t="14123"/>
          <a:stretch/>
        </p:blipFill>
        <p:spPr>
          <a:xfrm>
            <a:off x="824972" y="821178"/>
            <a:ext cx="7491444" cy="34981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75722" y="4293097"/>
            <a:ext cx="2140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Луиш Энрике ди Фигейреду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63888" y="209667"/>
            <a:ext cx="20162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TeCGraf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426" y="5373216"/>
            <a:ext cx="41044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DEL </a:t>
            </a:r>
            <a:endParaRPr lang="en-US" sz="2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data entry language)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27515" y="5373216"/>
            <a:ext cx="43843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(Simple Object Language)</a:t>
            </a:r>
            <a:endParaRPr lang="en-US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3449208" y="5377004"/>
            <a:ext cx="2130904" cy="4880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24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80728"/>
            <a:ext cx="5040560" cy="502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1046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 smtClean="0">
                <a:solidFill>
                  <a:srgbClr val="FFC000"/>
                </a:solidFill>
              </a:rPr>
              <a:t>Общие сведения о </a:t>
            </a:r>
            <a:r>
              <a:rPr lang="en-US" sz="2800" dirty="0" smtClean="0">
                <a:solidFill>
                  <a:srgbClr val="FFC000"/>
                </a:solidFill>
              </a:rPr>
              <a:t>Lua</a:t>
            </a:r>
            <a:endParaRPr lang="ru-RU" sz="2800" dirty="0" smtClean="0">
              <a:solidFill>
                <a:srgbClr val="FFC000"/>
              </a:solidFill>
            </a:endParaRPr>
          </a:p>
          <a:p>
            <a:r>
              <a:rPr lang="ru-RU" sz="2800" dirty="0" smtClean="0"/>
              <a:t>Синтаксис</a:t>
            </a:r>
          </a:p>
          <a:p>
            <a:r>
              <a:rPr lang="ru-RU" sz="2800" dirty="0" smtClean="0"/>
              <a:t>Библиотеки</a:t>
            </a:r>
            <a:endParaRPr lang="ru-RU" sz="2800" dirty="0"/>
          </a:p>
          <a:p>
            <a:r>
              <a:rPr lang="en-US" sz="2800" dirty="0" smtClean="0"/>
              <a:t>SDK </a:t>
            </a:r>
            <a:r>
              <a:rPr lang="ru-RU" sz="2800" dirty="0" smtClean="0"/>
              <a:t>основанные на </a:t>
            </a:r>
            <a:r>
              <a:rPr lang="en-US" sz="2800" dirty="0" smtClean="0"/>
              <a:t>Lua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842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Lua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7200" y="1600200"/>
            <a:ext cx="8291264" cy="45651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Arial Narrow" pitchFamily="34" charset="0"/>
              </a:rPr>
              <a:t>Lua ([</a:t>
            </a:r>
            <a:r>
              <a:rPr lang="ru-RU" sz="2400" dirty="0" err="1" smtClean="0">
                <a:latin typeface="Arial Narrow" pitchFamily="34" charset="0"/>
              </a:rPr>
              <a:t>л</a:t>
            </a:r>
            <a:r>
              <a:rPr lang="ru-RU" sz="2400" dirty="0" err="1" smtClean="0"/>
              <a:t>у</a:t>
            </a:r>
            <a:r>
              <a:rPr lang="en-US" sz="2400" dirty="0" smtClean="0"/>
              <a:t>’</a:t>
            </a:r>
            <a:r>
              <a:rPr lang="ru-RU" sz="2400" dirty="0" smtClean="0">
                <a:latin typeface="Arial Narrow" pitchFamily="34" charset="0"/>
              </a:rPr>
              <a:t>а</a:t>
            </a:r>
            <a:r>
              <a:rPr lang="en-US" sz="2400" dirty="0" smtClean="0">
                <a:latin typeface="Arial Narrow" pitchFamily="34" charset="0"/>
              </a:rPr>
              <a:t>],</a:t>
            </a:r>
            <a:r>
              <a:rPr lang="ru-RU" sz="2400" dirty="0" smtClean="0">
                <a:latin typeface="Arial Narrow" pitchFamily="34" charset="0"/>
              </a:rPr>
              <a:t> порт. «луна»</a:t>
            </a:r>
            <a:r>
              <a:rPr lang="en-US" sz="2400" dirty="0" smtClean="0">
                <a:latin typeface="Arial Narrow" pitchFamily="34" charset="0"/>
              </a:rPr>
              <a:t>)</a:t>
            </a:r>
            <a:r>
              <a:rPr lang="ru-RU" sz="2400" dirty="0" smtClean="0">
                <a:latin typeface="Arial Narrow" pitchFamily="34" charset="0"/>
              </a:rPr>
              <a:t> – </a:t>
            </a:r>
            <a:r>
              <a:rPr lang="uk-UA" sz="2400" dirty="0"/>
              <a:t>функциональный, объектно-ориентированный(прототипный), скриптовый</a:t>
            </a:r>
            <a:r>
              <a:rPr lang="uk-UA" sz="2400" dirty="0" smtClean="0"/>
              <a:t>,</a:t>
            </a:r>
            <a:r>
              <a:rPr lang="en-US" sz="2400" dirty="0" smtClean="0"/>
              <a:t> </a:t>
            </a:r>
            <a:r>
              <a:rPr lang="uk-UA" sz="2400" dirty="0" smtClean="0"/>
              <a:t>встраиваемый</a:t>
            </a:r>
            <a:r>
              <a:rPr lang="en-US" sz="2400" dirty="0" smtClean="0"/>
              <a:t>, </a:t>
            </a:r>
            <a:r>
              <a:rPr lang="ru-RU" sz="2400" dirty="0" smtClean="0"/>
              <a:t>интерпретируемый, кроссплатформенный язык программирования</a:t>
            </a:r>
            <a:r>
              <a:rPr lang="ru-RU" sz="2400" dirty="0" smtClean="0">
                <a:latin typeface="Arial Narrow" pitchFamily="34" charset="0"/>
              </a:rPr>
              <a:t>.</a:t>
            </a:r>
          </a:p>
          <a:p>
            <a:r>
              <a:rPr lang="ru-RU" sz="2400" dirty="0" smtClean="0">
                <a:latin typeface="Arial Narrow" pitchFamily="34" charset="0"/>
              </a:rPr>
              <a:t>По </a:t>
            </a:r>
            <a:r>
              <a:rPr lang="ru-RU" sz="2400" dirty="0">
                <a:latin typeface="Arial Narrow" pitchFamily="34" charset="0"/>
              </a:rPr>
              <a:t>возможностям, идеологии и реализации язык ближе всего </a:t>
            </a:r>
            <a:r>
              <a:rPr lang="ru-RU" sz="2400" dirty="0" smtClean="0">
                <a:latin typeface="Arial Narrow" pitchFamily="34" charset="0"/>
              </a:rPr>
              <a:t>к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err="1" smtClean="0">
                <a:latin typeface="Arial Narrow" pitchFamily="34" charset="0"/>
              </a:rPr>
              <a:t>JavaScript</a:t>
            </a:r>
            <a:r>
              <a:rPr lang="ru-RU" sz="2400" dirty="0">
                <a:latin typeface="Arial Narrow" pitchFamily="34" charset="0"/>
              </a:rPr>
              <a:t>, однако </a:t>
            </a:r>
            <a:r>
              <a:rPr lang="ru-RU" sz="2400" dirty="0" err="1">
                <a:latin typeface="Arial Narrow" pitchFamily="34" charset="0"/>
              </a:rPr>
              <a:t>Lua</a:t>
            </a:r>
            <a:r>
              <a:rPr lang="ru-RU" sz="2400" dirty="0">
                <a:latin typeface="Arial Narrow" pitchFamily="34" charset="0"/>
              </a:rPr>
              <a:t> отличается более мощными и гораздо более гибкими конструкциями</a:t>
            </a:r>
            <a:r>
              <a:rPr lang="ru-RU" sz="2400" dirty="0" smtClean="0">
                <a:latin typeface="Arial Narrow" pitchFamily="34" charset="0"/>
              </a:rPr>
              <a:t>.</a:t>
            </a:r>
            <a:endParaRPr lang="en-US" sz="2400" dirty="0" smtClean="0">
              <a:latin typeface="Arial Narrow" pitchFamily="34" charset="0"/>
            </a:endParaRPr>
          </a:p>
          <a:p>
            <a:r>
              <a:rPr lang="ru-RU" sz="2400" dirty="0">
                <a:latin typeface="Arial Narrow" pitchFamily="34" charset="0"/>
              </a:rPr>
              <a:t>Разработанный </a:t>
            </a:r>
            <a:r>
              <a:rPr lang="ru-RU" sz="2400" dirty="0" smtClean="0">
                <a:latin typeface="Arial Narrow" pitchFamily="34" charset="0"/>
              </a:rPr>
              <a:t>интерпретатор</a:t>
            </a:r>
            <a:r>
              <a:rPr lang="en-US" sz="2400" dirty="0" smtClean="0">
                <a:latin typeface="Arial Narrow" pitchFamily="34" charset="0"/>
              </a:rPr>
              <a:t> </a:t>
            </a:r>
            <a:r>
              <a:rPr lang="ru-RU" sz="2400" dirty="0" smtClean="0">
                <a:latin typeface="Arial Narrow" pitchFamily="34" charset="0"/>
              </a:rPr>
              <a:t>является</a:t>
            </a:r>
            <a:r>
              <a:rPr lang="ru-RU" sz="2400" dirty="0">
                <a:latin typeface="Arial Narrow" pitchFamily="34" charset="0"/>
              </a:rPr>
              <a:t> свободно распространяемым, с открытыми исходными текстами на </a:t>
            </a:r>
            <a:r>
              <a:rPr lang="en-US" sz="2400" dirty="0" smtClean="0">
                <a:latin typeface="Arial Narrow" pitchFamily="34" charset="0"/>
              </a:rPr>
              <a:t>C</a:t>
            </a:r>
            <a:r>
              <a:rPr lang="ru-RU" sz="2400" dirty="0" smtClean="0">
                <a:latin typeface="Arial Narrow" pitchFamily="34" charset="0"/>
              </a:rPr>
              <a:t>.</a:t>
            </a:r>
            <a:endParaRPr lang="ru-RU" sz="2000" dirty="0"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8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почему </a:t>
            </a:r>
            <a:r>
              <a:rPr lang="en-US" dirty="0" smtClean="0"/>
              <a:t>Lua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400" dirty="0" smtClean="0"/>
              <a:t>Благодаря тому что </a:t>
            </a:r>
            <a:r>
              <a:rPr lang="en-US" sz="2400" dirty="0" smtClean="0"/>
              <a:t>Lua </a:t>
            </a:r>
            <a:r>
              <a:rPr lang="ru-RU" sz="2400" dirty="0" smtClean="0"/>
              <a:t>позволяет использовать </a:t>
            </a:r>
            <a:r>
              <a:rPr lang="en-US" sz="2400" dirty="0" smtClean="0"/>
              <a:t>API Windows</a:t>
            </a:r>
            <a:r>
              <a:rPr lang="ru-RU" sz="2400" dirty="0"/>
              <a:t>,</a:t>
            </a:r>
            <a:r>
              <a:rPr lang="ru-RU" sz="2400" dirty="0" smtClean="0"/>
              <a:t> </a:t>
            </a:r>
            <a:r>
              <a:rPr lang="en-US" sz="2400" dirty="0" smtClean="0"/>
              <a:t>Linux</a:t>
            </a:r>
            <a:r>
              <a:rPr lang="ru-RU" sz="2400" dirty="0" smtClean="0"/>
              <a:t>, </a:t>
            </a:r>
            <a:r>
              <a:rPr lang="en-US" sz="2400" dirty="0" smtClean="0"/>
              <a:t>Mac</a:t>
            </a:r>
            <a:r>
              <a:rPr lang="ru-RU" sz="2400" dirty="0" smtClean="0"/>
              <a:t>, </a:t>
            </a:r>
            <a:r>
              <a:rPr lang="en-US" sz="2400" dirty="0" smtClean="0"/>
              <a:t>Android</a:t>
            </a:r>
            <a:r>
              <a:rPr lang="ru-RU" sz="2400" dirty="0" smtClean="0"/>
              <a:t>, </a:t>
            </a:r>
            <a:r>
              <a:rPr lang="en-US" sz="2400" dirty="0" err="1" smtClean="0"/>
              <a:t>iOS</a:t>
            </a:r>
            <a:r>
              <a:rPr lang="ru-RU" sz="2400" dirty="0" smtClean="0"/>
              <a:t> ее применение может быть очень широким.</a:t>
            </a:r>
          </a:p>
          <a:p>
            <a:r>
              <a:rPr lang="ru-RU" sz="2400" dirty="0" smtClean="0"/>
              <a:t>Благодаря своей легковесности, скорости и простой </a:t>
            </a:r>
            <a:r>
              <a:rPr lang="ru-RU" sz="2400" dirty="0" err="1" smtClean="0"/>
              <a:t>встраивоимости</a:t>
            </a:r>
            <a:r>
              <a:rPr lang="ru-RU" sz="2400" dirty="0" smtClean="0"/>
              <a:t> </a:t>
            </a:r>
            <a:r>
              <a:rPr lang="en-US" sz="2400" dirty="0" smtClean="0"/>
              <a:t>Lua </a:t>
            </a:r>
            <a:r>
              <a:rPr lang="ru-RU" sz="2400" dirty="0" smtClean="0"/>
              <a:t>используют во многих играх как скриптовую часть вносящую динамичные изменения (</a:t>
            </a:r>
            <a:r>
              <a:rPr lang="en-US" sz="2400" dirty="0" err="1" smtClean="0"/>
              <a:t>FarCry</a:t>
            </a:r>
            <a:r>
              <a:rPr lang="en-US" sz="2400" dirty="0" smtClean="0"/>
              <a:t>, STALKER, </a:t>
            </a:r>
            <a:r>
              <a:rPr lang="en-US" sz="2400" dirty="0" err="1" smtClean="0"/>
              <a:t>WoW</a:t>
            </a:r>
            <a:r>
              <a:rPr lang="ru-RU" sz="2400" dirty="0" smtClean="0"/>
              <a:t>)</a:t>
            </a:r>
            <a:r>
              <a:rPr lang="en-US" sz="2400" dirty="0" smtClean="0"/>
              <a:t>.</a:t>
            </a:r>
            <a:endParaRPr lang="ru-RU" sz="2400" dirty="0" smtClean="0"/>
          </a:p>
          <a:p>
            <a:r>
              <a:rPr lang="ru-RU" sz="2400" dirty="0" smtClean="0"/>
              <a:t>На </a:t>
            </a:r>
            <a:r>
              <a:rPr lang="ru-RU" sz="2400" dirty="0"/>
              <a:t>Lua можно писать плагины для </a:t>
            </a:r>
            <a:r>
              <a:rPr lang="ru-RU" sz="2400" dirty="0" err="1"/>
              <a:t>nmap</a:t>
            </a:r>
            <a:r>
              <a:rPr lang="ru-RU" sz="2400" dirty="0"/>
              <a:t>, </a:t>
            </a:r>
            <a:r>
              <a:rPr lang="ru-RU" sz="2400" dirty="0" err="1"/>
              <a:t>wireshark</a:t>
            </a:r>
            <a:r>
              <a:rPr lang="ru-RU" sz="2400" dirty="0"/>
              <a:t>, </a:t>
            </a:r>
            <a:r>
              <a:rPr lang="ru-RU" sz="2400" dirty="0" err="1"/>
              <a:t>nginx</a:t>
            </a:r>
            <a:r>
              <a:rPr lang="ru-RU" sz="2400" dirty="0"/>
              <a:t> и других </a:t>
            </a:r>
            <a:r>
              <a:rPr lang="ru-RU" sz="2400" dirty="0" smtClean="0"/>
              <a:t>утилит. Что отлично подойдет системным программистам.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89" y="476672"/>
            <a:ext cx="7572435" cy="587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Lua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ru-RU" sz="2300" dirty="0" err="1"/>
              <a:t>Lua</a:t>
            </a:r>
            <a:r>
              <a:rPr lang="ru-RU" sz="2300" dirty="0"/>
              <a:t> – язык с динамической </a:t>
            </a:r>
            <a:r>
              <a:rPr lang="ru-RU" sz="2300" dirty="0" smtClean="0"/>
              <a:t>типизацией</a:t>
            </a:r>
            <a:endParaRPr lang="en-US" sz="2300" dirty="0" smtClean="0"/>
          </a:p>
          <a:p>
            <a:r>
              <a:rPr lang="ru-RU" sz="2300" dirty="0" smtClean="0"/>
              <a:t>Язык позволяет использовать параллельное присваивание</a:t>
            </a:r>
            <a:endParaRPr lang="en-US" sz="2300" dirty="0" smtClean="0"/>
          </a:p>
          <a:p>
            <a:r>
              <a:rPr lang="ru-RU" sz="2300" dirty="0"/>
              <a:t>Функции </a:t>
            </a:r>
            <a:r>
              <a:rPr lang="ru-RU" sz="2300" dirty="0" smtClean="0"/>
              <a:t>могут возвращать </a:t>
            </a:r>
            <a:r>
              <a:rPr lang="ru-RU" sz="2300" dirty="0"/>
              <a:t>несколько </a:t>
            </a:r>
            <a:r>
              <a:rPr lang="ru-RU" sz="2300" dirty="0" smtClean="0"/>
              <a:t>аргументов</a:t>
            </a:r>
          </a:p>
          <a:p>
            <a:r>
              <a:rPr lang="ru-RU" sz="2300" dirty="0"/>
              <a:t>Функции могут принимать переменное количество </a:t>
            </a:r>
            <a:r>
              <a:rPr lang="ru-RU" sz="2300" dirty="0" smtClean="0"/>
              <a:t>аргументов</a:t>
            </a:r>
            <a:endParaRPr lang="en-US" sz="2300" dirty="0"/>
          </a:p>
          <a:p>
            <a:r>
              <a:rPr lang="en-US" sz="2300" dirty="0"/>
              <a:t>Lua </a:t>
            </a:r>
            <a:r>
              <a:rPr lang="ru-RU" sz="2300" dirty="0"/>
              <a:t>поддерживает </a:t>
            </a:r>
            <a:r>
              <a:rPr lang="ru-RU" sz="2300" dirty="0" smtClean="0"/>
              <a:t>замыкания</a:t>
            </a:r>
          </a:p>
          <a:p>
            <a:r>
              <a:rPr lang="ru-RU" sz="2300" dirty="0" smtClean="0"/>
              <a:t>Основной тип данных – таблицы</a:t>
            </a:r>
          </a:p>
          <a:p>
            <a:r>
              <a:rPr lang="ru-RU" sz="2300" dirty="0" smtClean="0"/>
              <a:t>Благодаря таблицам в </a:t>
            </a:r>
            <a:r>
              <a:rPr lang="en-US" sz="2300" dirty="0" smtClean="0"/>
              <a:t>Lua </a:t>
            </a:r>
            <a:r>
              <a:rPr lang="ru-RU" sz="2300" dirty="0" smtClean="0"/>
              <a:t>легко реализовать парадигмы ООП</a:t>
            </a:r>
            <a:endParaRPr lang="ru-RU" sz="23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76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Особенности </a:t>
            </a:r>
            <a:r>
              <a:rPr lang="en-US" dirty="0"/>
              <a:t>Lua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В </a:t>
            </a:r>
            <a:r>
              <a:rPr lang="en-US" sz="2000" dirty="0"/>
              <a:t>Lua </a:t>
            </a:r>
            <a:r>
              <a:rPr lang="ru-RU" sz="2000" dirty="0"/>
              <a:t>восемь </a:t>
            </a:r>
            <a:r>
              <a:rPr lang="ru-RU" sz="2000" dirty="0" smtClean="0"/>
              <a:t>типов</a:t>
            </a:r>
            <a:r>
              <a:rPr lang="en-US" sz="2000" dirty="0" smtClean="0"/>
              <a:t> </a:t>
            </a:r>
            <a:r>
              <a:rPr lang="ru-RU" sz="2000" dirty="0" smtClean="0"/>
              <a:t>данных:</a:t>
            </a:r>
            <a:endParaRPr lang="ru-RU" sz="2000" dirty="0"/>
          </a:p>
          <a:p>
            <a:r>
              <a:rPr lang="en-US" sz="2000" dirty="0"/>
              <a:t>nil (</a:t>
            </a:r>
            <a:r>
              <a:rPr lang="ru-RU" sz="2000" dirty="0"/>
              <a:t>неопределенный)</a:t>
            </a:r>
          </a:p>
          <a:p>
            <a:r>
              <a:rPr lang="en-US" sz="2000" dirty="0" err="1"/>
              <a:t>boolean</a:t>
            </a:r>
            <a:r>
              <a:rPr lang="en-US" sz="2000" dirty="0"/>
              <a:t> (</a:t>
            </a:r>
            <a:r>
              <a:rPr lang="ru-RU" sz="2000" dirty="0"/>
              <a:t>логический)</a:t>
            </a:r>
          </a:p>
          <a:p>
            <a:r>
              <a:rPr lang="en-US" sz="2000" dirty="0"/>
              <a:t>number (</a:t>
            </a:r>
            <a:r>
              <a:rPr lang="ru-RU" sz="2000" dirty="0"/>
              <a:t>числовой)</a:t>
            </a:r>
          </a:p>
          <a:p>
            <a:r>
              <a:rPr lang="en-US" sz="2000" dirty="0"/>
              <a:t>string (</a:t>
            </a:r>
            <a:r>
              <a:rPr lang="ru-RU" sz="2000" dirty="0"/>
              <a:t>строковый)</a:t>
            </a:r>
          </a:p>
          <a:p>
            <a:r>
              <a:rPr lang="en-US" sz="2000" dirty="0"/>
              <a:t>function (</a:t>
            </a:r>
            <a:r>
              <a:rPr lang="ru-RU" sz="2000" dirty="0"/>
              <a:t>функция)</a:t>
            </a:r>
          </a:p>
          <a:p>
            <a:r>
              <a:rPr lang="en-US" sz="2000" dirty="0" err="1"/>
              <a:t>userdata</a:t>
            </a:r>
            <a:r>
              <a:rPr lang="en-US" sz="2000" dirty="0"/>
              <a:t> (</a:t>
            </a:r>
            <a:r>
              <a:rPr lang="ru-RU" sz="2000" dirty="0"/>
              <a:t>пользовательские </a:t>
            </a:r>
            <a:r>
              <a:rPr lang="ru-RU" sz="2000" dirty="0" smtClean="0"/>
              <a:t>данные)</a:t>
            </a:r>
            <a:endParaRPr lang="ru-RU" sz="2000" dirty="0"/>
          </a:p>
          <a:p>
            <a:r>
              <a:rPr lang="en-US" sz="2000" dirty="0"/>
              <a:t>thread (</a:t>
            </a:r>
            <a:r>
              <a:rPr lang="ru-RU" sz="2000" dirty="0"/>
              <a:t>поток)</a:t>
            </a:r>
          </a:p>
          <a:p>
            <a:r>
              <a:rPr lang="en-US" sz="2000" dirty="0"/>
              <a:t>table (</a:t>
            </a:r>
            <a:r>
              <a:rPr lang="ru-RU" sz="2000" dirty="0"/>
              <a:t>таблица)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72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Общие сведения о </a:t>
            </a:r>
            <a:r>
              <a:rPr lang="en-US" sz="2800" dirty="0" smtClean="0"/>
              <a:t>Lua</a:t>
            </a:r>
            <a:endParaRPr lang="ru-RU" sz="2800" dirty="0" smtClean="0"/>
          </a:p>
          <a:p>
            <a:r>
              <a:rPr lang="ru-RU" sz="2800" dirty="0" smtClean="0">
                <a:solidFill>
                  <a:srgbClr val="FFC000"/>
                </a:solidFill>
              </a:rPr>
              <a:t>Синтаксис</a:t>
            </a:r>
          </a:p>
          <a:p>
            <a:r>
              <a:rPr lang="ru-RU" sz="2800" dirty="0" smtClean="0"/>
              <a:t>Библиотеки</a:t>
            </a:r>
            <a:endParaRPr lang="ru-RU" sz="2800" dirty="0"/>
          </a:p>
          <a:p>
            <a:r>
              <a:rPr lang="en-US" sz="2800" dirty="0" smtClean="0"/>
              <a:t>SDK </a:t>
            </a:r>
            <a:r>
              <a:rPr lang="ru-RU" sz="2800" dirty="0" smtClean="0"/>
              <a:t>основанные на </a:t>
            </a:r>
            <a:r>
              <a:rPr lang="en-US" sz="2800" dirty="0" smtClean="0"/>
              <a:t>Lua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842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67" y="1842866"/>
            <a:ext cx="8526066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2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7" name="Рисунок 6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564904"/>
            <a:ext cx="3639058" cy="1581371"/>
          </a:xfrm>
          <a:prstGeom prst="rect">
            <a:avLst/>
          </a:prstGeom>
        </p:spPr>
      </p:pic>
      <p:pic>
        <p:nvPicPr>
          <p:cNvPr id="8" name="Рисунок 7" descr="Вырезка экрана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83" y="3789040"/>
            <a:ext cx="3639058" cy="1286055"/>
          </a:xfrm>
          <a:prstGeom prst="rect">
            <a:avLst/>
          </a:prstGeom>
        </p:spPr>
      </p:pic>
      <p:pic>
        <p:nvPicPr>
          <p:cNvPr id="9" name="Рисунок 8" descr="Вырезка экран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65313"/>
            <a:ext cx="339137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02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g1.liveinternet.ru/images/attach/c/11/114/87/114087849_large_3264_spat_na_rab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92696"/>
            <a:ext cx="9473049" cy="53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6" name="Рисунок 5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4" y="1628800"/>
            <a:ext cx="8897592" cy="377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8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4" name="Рисунок 3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456" y="2132856"/>
            <a:ext cx="4598767" cy="230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09656"/>
            <a:ext cx="6773221" cy="223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7" y="1772816"/>
            <a:ext cx="6906589" cy="31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9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Синтаксис </a:t>
            </a:r>
            <a:r>
              <a:rPr lang="en-US" dirty="0" smtClean="0"/>
              <a:t>Lua</a:t>
            </a:r>
            <a:endParaRPr lang="ru-RU" dirty="0"/>
          </a:p>
        </p:txBody>
      </p:sp>
      <p:pic>
        <p:nvPicPr>
          <p:cNvPr id="3" name="Рисунок 2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6" y="1971471"/>
            <a:ext cx="5277587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2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dir="u"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Общие сведения о </a:t>
            </a:r>
            <a:r>
              <a:rPr lang="en-US" sz="2800" dirty="0" smtClean="0"/>
              <a:t>Lua</a:t>
            </a:r>
            <a:endParaRPr lang="ru-RU" sz="2800" dirty="0" smtClean="0"/>
          </a:p>
          <a:p>
            <a:r>
              <a:rPr lang="ru-RU" sz="2800" dirty="0" smtClean="0"/>
              <a:t>Синтаксис</a:t>
            </a:r>
          </a:p>
          <a:p>
            <a:r>
              <a:rPr lang="ru-RU" sz="2800" dirty="0" smtClean="0">
                <a:solidFill>
                  <a:srgbClr val="FFC000"/>
                </a:solidFill>
              </a:rPr>
              <a:t>Библиотеки</a:t>
            </a:r>
            <a:endParaRPr lang="ru-RU" sz="2800" dirty="0">
              <a:solidFill>
                <a:srgbClr val="FFC000"/>
              </a:solidFill>
            </a:endParaRPr>
          </a:p>
          <a:p>
            <a:r>
              <a:rPr lang="en-US" sz="2800" dirty="0" smtClean="0"/>
              <a:t>SDK </a:t>
            </a:r>
            <a:r>
              <a:rPr lang="ru-RU" sz="2800" dirty="0" smtClean="0"/>
              <a:t>основанные на </a:t>
            </a:r>
            <a:r>
              <a:rPr lang="en-US" sz="2800" dirty="0" smtClean="0"/>
              <a:t>Lua</a:t>
            </a:r>
            <a:endParaRPr lang="ru-RU" sz="2800" dirty="0" smtClean="0"/>
          </a:p>
        </p:txBody>
      </p:sp>
    </p:spTree>
    <p:extLst>
      <p:ext uri="{BB962C8B-B14F-4D97-AF65-F5344CB8AC3E}">
        <p14:creationId xmlns:p14="http://schemas.microsoft.com/office/powerpoint/2010/main" val="384252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2454"/>
            <a:ext cx="8229600" cy="778098"/>
          </a:xfrm>
        </p:spPr>
        <p:txBody>
          <a:bodyPr/>
          <a:lstStyle/>
          <a:p>
            <a:r>
              <a:rPr lang="ru-RU" dirty="0"/>
              <a:t>Библиотеки </a:t>
            </a:r>
            <a:r>
              <a:rPr lang="en-US" dirty="0"/>
              <a:t>Lua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457200" y="836712"/>
            <a:ext cx="8229600" cy="6021288"/>
          </a:xfrm>
        </p:spPr>
        <p:txBody>
          <a:bodyPr>
            <a:normAutofit fontScale="25000" lnSpcReduction="20000"/>
          </a:bodyPr>
          <a:lstStyle/>
          <a:p>
            <a:r>
              <a:rPr lang="en-US" dirty="0" smtClean="0"/>
              <a:t>File encryption</a:t>
            </a:r>
          </a:p>
          <a:p>
            <a:r>
              <a:rPr lang="en-US" dirty="0" smtClean="0"/>
              <a:t>i18n library</a:t>
            </a:r>
          </a:p>
          <a:p>
            <a:r>
              <a:rPr lang="en-US" dirty="0" smtClean="0"/>
              <a:t>Audio library</a:t>
            </a:r>
          </a:p>
          <a:p>
            <a:r>
              <a:rPr lang="en-US" dirty="0" smtClean="0"/>
              <a:t>Color converters</a:t>
            </a:r>
          </a:p>
          <a:p>
            <a:r>
              <a:rPr lang="en-US" dirty="0" smtClean="0"/>
              <a:t>Asynchronous Services (</a:t>
            </a:r>
            <a:r>
              <a:rPr lang="en-US" dirty="0" err="1" smtClean="0"/>
              <a:t>Copas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Safe templates</a:t>
            </a:r>
          </a:p>
          <a:p>
            <a:r>
              <a:rPr lang="en-US" dirty="0" err="1" smtClean="0"/>
              <a:t>htmlParser</a:t>
            </a:r>
            <a:endParaRPr lang="en-US" dirty="0" smtClean="0"/>
          </a:p>
          <a:p>
            <a:r>
              <a:rPr lang="en-US" dirty="0" err="1" smtClean="0"/>
              <a:t>json-lua</a:t>
            </a:r>
            <a:r>
              <a:rPr lang="en-US" dirty="0" smtClean="0"/>
              <a:t> </a:t>
            </a:r>
            <a:r>
              <a:rPr lang="en-US" dirty="0" err="1" smtClean="0"/>
              <a:t>fromatters</a:t>
            </a:r>
            <a:endParaRPr lang="en-US" dirty="0" smtClean="0"/>
          </a:p>
          <a:p>
            <a:r>
              <a:rPr lang="en-US" dirty="0" smtClean="0"/>
              <a:t>Alarm library</a:t>
            </a:r>
          </a:p>
          <a:p>
            <a:r>
              <a:rPr lang="en-US" dirty="0" err="1" smtClean="0"/>
              <a:t>Pathfinding</a:t>
            </a:r>
            <a:r>
              <a:rPr lang="en-US" dirty="0" smtClean="0"/>
              <a:t> library for grid games</a:t>
            </a:r>
          </a:p>
          <a:p>
            <a:r>
              <a:rPr lang="en-US" dirty="0" smtClean="0"/>
              <a:t>Multithreading libraries</a:t>
            </a:r>
          </a:p>
          <a:p>
            <a:r>
              <a:rPr lang="en-US" dirty="0" smtClean="0"/>
              <a:t>web-frameworks</a:t>
            </a:r>
          </a:p>
          <a:p>
            <a:r>
              <a:rPr lang="en-US" dirty="0" smtClean="0"/>
              <a:t>Grammar library</a:t>
            </a:r>
          </a:p>
          <a:p>
            <a:r>
              <a:rPr lang="en-US" dirty="0" smtClean="0"/>
              <a:t>Dynamic  Lua bindings to </a:t>
            </a:r>
            <a:r>
              <a:rPr lang="en-US" dirty="0" err="1" smtClean="0"/>
              <a:t>GObject</a:t>
            </a:r>
            <a:r>
              <a:rPr lang="en-US" dirty="0" smtClean="0"/>
              <a:t> libraries (</a:t>
            </a:r>
            <a:r>
              <a:rPr lang="en-US" dirty="0" err="1" smtClean="0"/>
              <a:t>lgi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Math libraries</a:t>
            </a:r>
          </a:p>
          <a:p>
            <a:r>
              <a:rPr lang="en-US" dirty="0" smtClean="0"/>
              <a:t>PDF documents generating libraries</a:t>
            </a:r>
          </a:p>
          <a:p>
            <a:r>
              <a:rPr lang="en-US" dirty="0" smtClean="0"/>
              <a:t>Regular-expressions libraries</a:t>
            </a:r>
          </a:p>
          <a:p>
            <a:r>
              <a:rPr lang="en-US" dirty="0" smtClean="0"/>
              <a:t>Socket-support libraries</a:t>
            </a:r>
          </a:p>
          <a:p>
            <a:r>
              <a:rPr lang="en-US" dirty="0" err="1" smtClean="0"/>
              <a:t>Lua</a:t>
            </a:r>
            <a:r>
              <a:rPr lang="en-US" dirty="0" smtClean="0"/>
              <a:t>-SQLite bindings</a:t>
            </a:r>
          </a:p>
          <a:p>
            <a:r>
              <a:rPr lang="en-US" dirty="0" smtClean="0"/>
              <a:t>Speech synthesis library</a:t>
            </a:r>
          </a:p>
          <a:p>
            <a:r>
              <a:rPr lang="en-US" dirty="0" smtClean="0"/>
              <a:t>Image manipulations</a:t>
            </a:r>
          </a:p>
          <a:p>
            <a:r>
              <a:rPr lang="en-US" dirty="0" smtClean="0"/>
              <a:t>File system libraries</a:t>
            </a:r>
          </a:p>
          <a:p>
            <a:r>
              <a:rPr lang="en-US" dirty="0" smtClean="0"/>
              <a:t>Unit Testing Frameworks</a:t>
            </a:r>
          </a:p>
          <a:p>
            <a:r>
              <a:rPr lang="en-US" dirty="0" smtClean="0"/>
              <a:t>XML parser</a:t>
            </a:r>
          </a:p>
          <a:p>
            <a:r>
              <a:rPr lang="en-US" dirty="0" smtClean="0"/>
              <a:t>Use COM libraries from Lua (</a:t>
            </a:r>
            <a:r>
              <a:rPr lang="en-US" dirty="0" err="1" smtClean="0"/>
              <a:t>LuaCOM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Coverage analysis tool for Lua scripts (</a:t>
            </a:r>
            <a:r>
              <a:rPr lang="en-US" b="1" dirty="0" err="1" smtClean="0"/>
              <a:t>LuaCov</a:t>
            </a:r>
            <a:r>
              <a:rPr lang="en-US" dirty="0" smtClean="0"/>
              <a:t>)</a:t>
            </a:r>
          </a:p>
          <a:p>
            <a:r>
              <a:rPr lang="en-US" dirty="0" smtClean="0"/>
              <a:t>DNS libraries</a:t>
            </a:r>
          </a:p>
          <a:p>
            <a:r>
              <a:rPr lang="en-US" dirty="0" smtClean="0"/>
              <a:t>Database abstractions</a:t>
            </a:r>
          </a:p>
          <a:p>
            <a:r>
              <a:rPr lang="en-US" dirty="0" smtClean="0"/>
              <a:t>OpenGL libraries</a:t>
            </a:r>
          </a:p>
          <a:p>
            <a:r>
              <a:rPr lang="en-US" dirty="0" smtClean="0"/>
              <a:t>HAML parser</a:t>
            </a:r>
          </a:p>
          <a:p>
            <a:r>
              <a:rPr lang="en-US" dirty="0" smtClean="0"/>
              <a:t>PostgreSQL client bindings for Lua</a:t>
            </a:r>
          </a:p>
          <a:p>
            <a:r>
              <a:rPr lang="en-US" dirty="0" smtClean="0"/>
              <a:t>YAML parser</a:t>
            </a:r>
          </a:p>
          <a:p>
            <a:r>
              <a:rPr lang="en-US" dirty="0" smtClean="0"/>
              <a:t>Library for Reading zipped file</a:t>
            </a:r>
          </a:p>
          <a:p>
            <a:r>
              <a:rPr lang="en-US" dirty="0" smtClean="0"/>
              <a:t>{{Mustache}} rendering for Lua</a:t>
            </a:r>
          </a:p>
          <a:p>
            <a:r>
              <a:rPr lang="en-US" dirty="0" smtClean="0"/>
              <a:t>Lua bindings to </a:t>
            </a:r>
            <a:r>
              <a:rPr lang="en-US" dirty="0" err="1" smtClean="0"/>
              <a:t>ZeroMQ</a:t>
            </a:r>
            <a:r>
              <a:rPr lang="en-US" dirty="0" smtClean="0"/>
              <a:t> 3</a:t>
            </a:r>
          </a:p>
          <a:p>
            <a:r>
              <a:rPr lang="en-US" dirty="0" smtClean="0"/>
              <a:t>MIDI data</a:t>
            </a:r>
          </a:p>
          <a:p>
            <a:r>
              <a:rPr lang="en-US" dirty="0" smtClean="0"/>
              <a:t>Remote debugging</a:t>
            </a:r>
          </a:p>
          <a:p>
            <a:r>
              <a:rPr lang="en-US" b="1" dirty="0" err="1" smtClean="0"/>
              <a:t>moonscript</a:t>
            </a:r>
            <a:r>
              <a:rPr lang="en-US" dirty="0" smtClean="0"/>
              <a:t>  to Lua compiler</a:t>
            </a:r>
          </a:p>
          <a:p>
            <a:r>
              <a:rPr lang="en-US" dirty="0" smtClean="0"/>
              <a:t>ODBC library</a:t>
            </a:r>
          </a:p>
          <a:p>
            <a:r>
              <a:rPr lang="en-US" dirty="0" err="1" smtClean="0"/>
              <a:t>Auth</a:t>
            </a:r>
            <a:r>
              <a:rPr lang="en-US" dirty="0" smtClean="0"/>
              <a:t> libraries</a:t>
            </a:r>
          </a:p>
          <a:p>
            <a:r>
              <a:rPr lang="en-US" dirty="0" smtClean="0"/>
              <a:t>MVC for Lua Web Development (Orbit)</a:t>
            </a:r>
          </a:p>
          <a:p>
            <a:r>
              <a:rPr lang="en-US" dirty="0" smtClean="0"/>
              <a:t>Making </a:t>
            </a:r>
            <a:r>
              <a:rPr lang="en-US" dirty="0" err="1" smtClean="0"/>
              <a:t>Rockspecs</a:t>
            </a:r>
            <a:r>
              <a:rPr lang="en-US" dirty="0" smtClean="0"/>
              <a:t>, HTML and RSS from a single source</a:t>
            </a:r>
          </a:p>
          <a:p>
            <a:r>
              <a:rPr lang="en-US" dirty="0" smtClean="0"/>
              <a:t>POP3 client library</a:t>
            </a:r>
          </a:p>
          <a:p>
            <a:r>
              <a:rPr lang="en-US" dirty="0" smtClean="0"/>
              <a:t>knockout.js port</a:t>
            </a:r>
          </a:p>
          <a:p>
            <a:r>
              <a:rPr lang="en-US" dirty="0" smtClean="0"/>
              <a:t>cryptography library</a:t>
            </a:r>
          </a:p>
          <a:p>
            <a:r>
              <a:rPr lang="en-US" dirty="0" smtClean="0"/>
              <a:t>HTML escaper</a:t>
            </a:r>
          </a:p>
          <a:p>
            <a:r>
              <a:rPr lang="en-US" dirty="0" smtClean="0"/>
              <a:t>XSS attacks preventer</a:t>
            </a:r>
          </a:p>
          <a:p>
            <a:r>
              <a:rPr lang="en-US" dirty="0" smtClean="0"/>
              <a:t>ZIP archive creating library</a:t>
            </a:r>
          </a:p>
          <a:p>
            <a:r>
              <a:rPr lang="en-US" dirty="0" smtClean="0"/>
              <a:t>A particle swarm optimization (PSO) package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30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"/>
                                        <p:tgtEl>
                                          <p:spTgt spid="3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"/>
                                        <p:tgtEl>
                                          <p:spTgt spid="3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"/>
                                        <p:tgtEl>
                                          <p:spTgt spid="3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"/>
                                        <p:tgtEl>
                                          <p:spTgt spid="3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"/>
                                        <p:tgtEl>
                                          <p:spTgt spid="3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"/>
                                        <p:tgtEl>
                                          <p:spTgt spid="3">
                                            <p:txEl>
                                              <p:pRg st="42" end="4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"/>
                                        <p:tgtEl>
                                          <p:spTgt spid="3">
                                            <p:txEl>
                                              <p:pRg st="43" end="4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"/>
                                        <p:tgtEl>
                                          <p:spTgt spid="3">
                                            <p:txEl>
                                              <p:pRg st="44" end="4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"/>
                                        <p:tgtEl>
                                          <p:spTgt spid="3">
                                            <p:txEl>
                                              <p:pRg st="45" end="4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"/>
                                        <p:tgtEl>
                                          <p:spTgt spid="3">
                                            <p:txEl>
                                              <p:pRg st="46" end="4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"/>
                                        <p:tgtEl>
                                          <p:spTgt spid="3">
                                            <p:txEl>
                                              <p:pRg st="47" end="4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"/>
                                        <p:tgtEl>
                                          <p:spTgt spid="3">
                                            <p:txEl>
                                              <p:pRg st="48" end="4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2454"/>
            <a:ext cx="8229600" cy="778098"/>
          </a:xfrm>
        </p:spPr>
        <p:txBody>
          <a:bodyPr/>
          <a:lstStyle/>
          <a:p>
            <a:r>
              <a:rPr lang="ru-RU" dirty="0"/>
              <a:t>Библиотеки </a:t>
            </a:r>
            <a:r>
              <a:rPr lang="en-US" dirty="0"/>
              <a:t>Lua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578148532"/>
              </p:ext>
            </p:extLst>
          </p:nvPr>
        </p:nvGraphicFramePr>
        <p:xfrm>
          <a:off x="755576" y="908720"/>
          <a:ext cx="8136904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555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2454"/>
            <a:ext cx="8229600" cy="778098"/>
          </a:xfrm>
        </p:spPr>
        <p:txBody>
          <a:bodyPr/>
          <a:lstStyle/>
          <a:p>
            <a:r>
              <a:rPr lang="ru-RU" dirty="0"/>
              <a:t>Библиотеки </a:t>
            </a:r>
            <a:r>
              <a:rPr lang="en-US" dirty="0"/>
              <a:t>Lua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2975612676"/>
              </p:ext>
            </p:extLst>
          </p:nvPr>
        </p:nvGraphicFramePr>
        <p:xfrm>
          <a:off x="755576" y="908720"/>
          <a:ext cx="8088560" cy="4984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35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2454"/>
            <a:ext cx="8229600" cy="778098"/>
          </a:xfrm>
        </p:spPr>
        <p:txBody>
          <a:bodyPr/>
          <a:lstStyle/>
          <a:p>
            <a:r>
              <a:rPr lang="ru-RU" dirty="0"/>
              <a:t>Библиотеки </a:t>
            </a:r>
            <a:r>
              <a:rPr lang="en-US" dirty="0"/>
              <a:t>Lua</a:t>
            </a:r>
            <a:endParaRPr lang="ru-RU" dirty="0"/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1477163903"/>
              </p:ext>
            </p:extLst>
          </p:nvPr>
        </p:nvGraphicFramePr>
        <p:xfrm>
          <a:off x="755576" y="1052736"/>
          <a:ext cx="8088560" cy="4840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72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r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cdn.foodbeast.com.s3.amazonaws.com/content/uploads/2014/03/big-mama-pappa-pizza-hu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27384"/>
            <a:ext cx="9180512" cy="688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858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Общие сведения о </a:t>
            </a:r>
            <a:r>
              <a:rPr lang="en-US" sz="2800" dirty="0" smtClean="0"/>
              <a:t>Lua</a:t>
            </a:r>
            <a:endParaRPr lang="ru-RU" sz="2800" dirty="0" smtClean="0"/>
          </a:p>
          <a:p>
            <a:r>
              <a:rPr lang="ru-RU" sz="2800" dirty="0" smtClean="0"/>
              <a:t>Синтаксис</a:t>
            </a:r>
          </a:p>
          <a:p>
            <a:r>
              <a:rPr lang="ru-RU" sz="2800" dirty="0" smtClean="0"/>
              <a:t>Библиотеки</a:t>
            </a:r>
            <a:endParaRPr lang="ru-RU" sz="2800" dirty="0"/>
          </a:p>
          <a:p>
            <a:r>
              <a:rPr lang="en-US" sz="2800" dirty="0" smtClean="0">
                <a:solidFill>
                  <a:srgbClr val="FFC000"/>
                </a:solidFill>
              </a:rPr>
              <a:t>SDK </a:t>
            </a:r>
            <a:r>
              <a:rPr lang="ru-RU" sz="2800" dirty="0" smtClean="0">
                <a:solidFill>
                  <a:srgbClr val="FFC000"/>
                </a:solidFill>
              </a:rPr>
              <a:t>основанные на </a:t>
            </a:r>
            <a:r>
              <a:rPr lang="en-US" sz="2800" dirty="0" smtClean="0">
                <a:solidFill>
                  <a:srgbClr val="FFC000"/>
                </a:solidFill>
              </a:rPr>
              <a:t>Lua</a:t>
            </a:r>
            <a:endParaRPr lang="ru-RU" sz="2800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6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  <a:r>
              <a:rPr lang="ru-RU" dirty="0" smtClean="0"/>
              <a:t> </a:t>
            </a:r>
            <a:r>
              <a:rPr lang="en-US" dirty="0" smtClean="0"/>
              <a:t>managers</a:t>
            </a:r>
            <a:endParaRPr lang="ru-RU" dirty="0"/>
          </a:p>
        </p:txBody>
      </p:sp>
      <p:pic>
        <p:nvPicPr>
          <p:cNvPr id="3074" name="Picture 2" descr="Logo (links to home pag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997537"/>
            <a:ext cx="1296143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43472" y="2333202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4400" dirty="0" smtClean="0"/>
              <a:t>LuaRocks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609600" y="3855104"/>
            <a:ext cx="396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 smtClean="0"/>
              <a:t>Deployment </a:t>
            </a:r>
            <a:r>
              <a:rPr lang="en-US" dirty="0"/>
              <a:t>and management system for Lua modules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11173" y="3864897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Package</a:t>
            </a:r>
            <a:r>
              <a:rPr lang="en-US" dirty="0" smtClean="0">
                <a:latin typeface="Myriad Pro"/>
              </a:rPr>
              <a:t> </a:t>
            </a:r>
            <a:r>
              <a:rPr lang="en-US" dirty="0"/>
              <a:t>management system</a:t>
            </a:r>
          </a:p>
        </p:txBody>
      </p:sp>
      <p:sp>
        <p:nvSpPr>
          <p:cNvPr id="8" name="Rectangle 7"/>
          <p:cNvSpPr/>
          <p:nvPr/>
        </p:nvSpPr>
        <p:spPr>
          <a:xfrm>
            <a:off x="5508104" y="2348880"/>
            <a:ext cx="17540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4400" dirty="0" err="1" smtClean="0"/>
              <a:t>LuaDist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5032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SDK </a:t>
            </a:r>
            <a:r>
              <a:rPr lang="ru-RU" sz="3200" dirty="0"/>
              <a:t>основанные на </a:t>
            </a:r>
            <a:r>
              <a:rPr lang="en-US" sz="3200" dirty="0"/>
              <a:t>Lua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>
          <a:xfrm>
            <a:off x="609600" y="1834480"/>
            <a:ext cx="7924800" cy="4114800"/>
          </a:xfrm>
        </p:spPr>
        <p:txBody>
          <a:bodyPr>
            <a:normAutofit/>
          </a:bodyPr>
          <a:lstStyle/>
          <a:p>
            <a:pPr fontAlgn="base"/>
            <a:r>
              <a:rPr lang="en-US" sz="2800" dirty="0"/>
              <a:t>Marmalade </a:t>
            </a:r>
            <a:r>
              <a:rPr lang="en-US" sz="2800" dirty="0" smtClean="0"/>
              <a:t>Quick</a:t>
            </a:r>
          </a:p>
          <a:p>
            <a:pPr fontAlgn="base"/>
            <a:r>
              <a:rPr lang="en-US" sz="2800" dirty="0" smtClean="0"/>
              <a:t>Corona</a:t>
            </a:r>
          </a:p>
          <a:p>
            <a:pPr fontAlgn="base"/>
            <a:r>
              <a:rPr lang="en-US" sz="2800" dirty="0" err="1" smtClean="0"/>
              <a:t>Gideros</a:t>
            </a:r>
            <a:endParaRPr lang="en-US" sz="2800" dirty="0"/>
          </a:p>
          <a:p>
            <a:pPr fontAlgn="base"/>
            <a:r>
              <a:rPr lang="en-US" sz="2800" dirty="0" smtClean="0"/>
              <a:t>MOAI</a:t>
            </a:r>
          </a:p>
        </p:txBody>
      </p:sp>
    </p:spTree>
    <p:extLst>
      <p:ext uri="{BB962C8B-B14F-4D97-AF65-F5344CB8AC3E}">
        <p14:creationId xmlns:p14="http://schemas.microsoft.com/office/powerpoint/2010/main" val="286089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Marmalade</a:t>
            </a:r>
            <a:r>
              <a:rPr lang="ru-RU" sz="3200" dirty="0" smtClean="0"/>
              <a:t> </a:t>
            </a:r>
            <a:r>
              <a:rPr lang="en-US" sz="3200" dirty="0" err="1" smtClean="0"/>
              <a:t>sdk</a:t>
            </a:r>
            <a:endParaRPr lang="ru-RU" dirty="0"/>
          </a:p>
        </p:txBody>
      </p:sp>
      <p:sp>
        <p:nvSpPr>
          <p:cNvPr id="5" name="Объект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Marmalade</a:t>
            </a:r>
            <a:r>
              <a:rPr lang="ru-RU" sz="2000" dirty="0" smtClean="0"/>
              <a:t> предоставляет отличный прозрачный </a:t>
            </a:r>
            <a:r>
              <a:rPr lang="en-US" sz="2000" dirty="0" smtClean="0"/>
              <a:t>API </a:t>
            </a:r>
            <a:r>
              <a:rPr lang="ru-RU" sz="2000" dirty="0" smtClean="0"/>
              <a:t>для разработки на </a:t>
            </a:r>
            <a:r>
              <a:rPr lang="en-US" sz="2000" dirty="0" smtClean="0"/>
              <a:t>Lua </a:t>
            </a:r>
            <a:r>
              <a:rPr lang="ru-RU" sz="2000" dirty="0" smtClean="0"/>
              <a:t>под </a:t>
            </a:r>
            <a:r>
              <a:rPr lang="en-US" sz="2000" dirty="0" err="1"/>
              <a:t>iOS</a:t>
            </a:r>
            <a:r>
              <a:rPr lang="en-US" sz="2000" dirty="0"/>
              <a:t>, Android, BlackBerry OS, </a:t>
            </a:r>
            <a:r>
              <a:rPr lang="en-US" sz="2000" dirty="0" err="1"/>
              <a:t>bada</a:t>
            </a:r>
            <a:r>
              <a:rPr lang="en-US" sz="2000" dirty="0"/>
              <a:t>, Windows, Mac OS X, LG Smart </a:t>
            </a:r>
            <a:r>
              <a:rPr lang="en-US" sz="2000" dirty="0" smtClean="0"/>
              <a:t>TV.</a:t>
            </a:r>
          </a:p>
          <a:p>
            <a:r>
              <a:rPr lang="ru-RU" sz="2000" dirty="0" smtClean="0"/>
              <a:t>На главном сайте есть полная документация, форум поддержки где активно ведутся полезные обсуждения</a:t>
            </a:r>
            <a:r>
              <a:rPr lang="en-US" sz="2000" dirty="0" smtClean="0"/>
              <a:t> SDK</a:t>
            </a:r>
            <a:r>
              <a:rPr lang="ru-RU" sz="2000" dirty="0" smtClean="0"/>
              <a:t>.</a:t>
            </a:r>
            <a:endParaRPr lang="en-US" sz="2000" dirty="0" smtClean="0"/>
          </a:p>
          <a:p>
            <a:r>
              <a:rPr lang="en-US" sz="2000" dirty="0" smtClean="0"/>
              <a:t>SDK </a:t>
            </a:r>
            <a:r>
              <a:rPr lang="ru-RU" sz="2000" dirty="0" smtClean="0"/>
              <a:t>платная. Предоставляются 4 варианта лицензии</a:t>
            </a:r>
            <a:r>
              <a:rPr lang="en-US" sz="2000" dirty="0" smtClean="0"/>
              <a:t> (30 </a:t>
            </a:r>
            <a:r>
              <a:rPr lang="ru-RU" sz="2000" dirty="0" smtClean="0"/>
              <a:t>дней триала</a:t>
            </a:r>
            <a:r>
              <a:rPr lang="en-US" sz="2000" dirty="0" smtClean="0"/>
              <a:t>)</a:t>
            </a:r>
            <a:r>
              <a:rPr lang="ru-RU" sz="2000" dirty="0" smtClean="0"/>
              <a:t>:</a:t>
            </a:r>
          </a:p>
          <a:p>
            <a:pPr lvl="1"/>
            <a:r>
              <a:rPr lang="en-US" sz="2000" dirty="0" smtClean="0"/>
              <a:t>Community</a:t>
            </a:r>
          </a:p>
          <a:p>
            <a:pPr lvl="1"/>
            <a:r>
              <a:rPr lang="en-US" sz="2000" dirty="0"/>
              <a:t>Indie</a:t>
            </a:r>
          </a:p>
          <a:p>
            <a:pPr lvl="1"/>
            <a:r>
              <a:rPr lang="en-US" sz="2000" dirty="0"/>
              <a:t>Plus</a:t>
            </a:r>
          </a:p>
          <a:p>
            <a:pPr lvl="1"/>
            <a:r>
              <a:rPr lang="en-US" sz="2000" dirty="0" smtClean="0"/>
              <a:t>Professional</a:t>
            </a:r>
            <a:r>
              <a:rPr lang="en-US" sz="1800" dirty="0" smtClean="0"/>
              <a:t> </a:t>
            </a:r>
            <a:endParaRPr lang="en-US" sz="1800" dirty="0"/>
          </a:p>
          <a:p>
            <a:pPr lvl="1"/>
            <a:endParaRPr lang="en-US" sz="18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818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Marmalade</a:t>
            </a:r>
            <a:r>
              <a:rPr lang="ru-RU" sz="2800" dirty="0"/>
              <a:t> </a:t>
            </a:r>
            <a:r>
              <a:rPr lang="en-US" sz="2800" dirty="0" err="1"/>
              <a:t>sdk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0226501"/>
              </p:ext>
            </p:extLst>
          </p:nvPr>
        </p:nvGraphicFramePr>
        <p:xfrm>
          <a:off x="679648" y="1483568"/>
          <a:ext cx="79248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8556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Corona</a:t>
            </a:r>
            <a:r>
              <a:rPr lang="ru-RU" sz="2800" dirty="0"/>
              <a:t> </a:t>
            </a:r>
            <a:r>
              <a:rPr lang="en-US" sz="2800" dirty="0"/>
              <a:t>SDK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Corona SDK </a:t>
            </a:r>
            <a:r>
              <a:rPr lang="ru-RU" dirty="0" smtClean="0"/>
              <a:t>предоставляет отличный </a:t>
            </a:r>
            <a:r>
              <a:rPr lang="en-US" dirty="0" smtClean="0"/>
              <a:t>API </a:t>
            </a:r>
            <a:r>
              <a:rPr lang="ru-RU" dirty="0" smtClean="0"/>
              <a:t>для разработки игр для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Android </a:t>
            </a:r>
            <a:r>
              <a:rPr lang="ru-RU" dirty="0" smtClean="0"/>
              <a:t>устройств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Corona-Labs </a:t>
            </a:r>
            <a:r>
              <a:rPr lang="ru-RU" dirty="0" smtClean="0"/>
              <a:t>предоставляет бесплатную лицензию под названием </a:t>
            </a:r>
            <a:r>
              <a:rPr lang="en-US" dirty="0" smtClean="0"/>
              <a:t>Starter. </a:t>
            </a:r>
            <a:r>
              <a:rPr lang="ru-RU" dirty="0" smtClean="0"/>
              <a:t>Заказчики </a:t>
            </a:r>
            <a:r>
              <a:rPr lang="ru-RU" dirty="0"/>
              <a:t>хоть </a:t>
            </a:r>
            <a:r>
              <a:rPr lang="ru-RU" dirty="0" smtClean="0"/>
              <a:t>и имеют урезанный функционал, но они все-же могут собирать и публиковать свои приложения, и кроме того использовать в них рекламу и свою заставку загрузки приложения. Другими словами можно бесплатно создавать «условно-простые» коммерческие приложения. Отлично подойдет для разработки игр на мобильные платформы.</a:t>
            </a:r>
          </a:p>
          <a:p>
            <a:r>
              <a:rPr lang="en-US" dirty="0" smtClean="0"/>
              <a:t>Corona-Labs </a:t>
            </a:r>
            <a:r>
              <a:rPr lang="ru-RU" dirty="0" smtClean="0"/>
              <a:t>позволяет оформить </a:t>
            </a:r>
            <a:r>
              <a:rPr lang="en-US" dirty="0" smtClean="0"/>
              <a:t>3</a:t>
            </a:r>
            <a:r>
              <a:rPr lang="ru-RU" dirty="0" smtClean="0"/>
              <a:t> вида лицензий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Starter</a:t>
            </a:r>
          </a:p>
          <a:p>
            <a:pPr lvl="1"/>
            <a:r>
              <a:rPr lang="en-US" dirty="0" smtClean="0"/>
              <a:t>Pro</a:t>
            </a:r>
          </a:p>
          <a:p>
            <a:pPr lvl="1"/>
            <a:r>
              <a:rPr lang="en-US" dirty="0" smtClean="0"/>
              <a:t>Enterprise (+</a:t>
            </a:r>
            <a:r>
              <a:rPr lang="ru-RU" dirty="0" smtClean="0"/>
              <a:t>расширенная</a:t>
            </a:r>
            <a:r>
              <a:rPr lang="en-US" dirty="0" smtClean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90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Corona</a:t>
            </a:r>
            <a:r>
              <a:rPr lang="ru-RU" sz="3200" dirty="0" smtClean="0"/>
              <a:t> </a:t>
            </a:r>
            <a:r>
              <a:rPr lang="en-US" sz="3200" dirty="0" smtClean="0"/>
              <a:t>SDK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60990731"/>
              </p:ext>
            </p:extLst>
          </p:nvPr>
        </p:nvGraphicFramePr>
        <p:xfrm>
          <a:off x="3244" y="-197904"/>
          <a:ext cx="9108504" cy="5904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7142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Gideros</a:t>
            </a:r>
            <a:r>
              <a:rPr lang="en-US" b="1" dirty="0"/>
              <a:t> </a:t>
            </a:r>
            <a:r>
              <a:rPr lang="en-US" b="1" dirty="0" smtClean="0"/>
              <a:t>Mobile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Gideros</a:t>
            </a:r>
            <a:r>
              <a:rPr lang="en-US" dirty="0" smtClean="0"/>
              <a:t> </a:t>
            </a:r>
            <a:r>
              <a:rPr lang="ru-RU" dirty="0" smtClean="0"/>
              <a:t>позволяет разрабатывать на </a:t>
            </a:r>
            <a:r>
              <a:rPr lang="en-US" dirty="0" smtClean="0"/>
              <a:t>Windows, Mac, Linux (Wine) </a:t>
            </a:r>
            <a:r>
              <a:rPr lang="ru-RU" dirty="0" smtClean="0"/>
              <a:t>для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Android </a:t>
            </a:r>
            <a:r>
              <a:rPr lang="ru-RU" dirty="0" smtClean="0"/>
              <a:t>платформ. </a:t>
            </a:r>
            <a:r>
              <a:rPr lang="en-US" dirty="0" smtClean="0"/>
              <a:t>API </a:t>
            </a:r>
            <a:r>
              <a:rPr lang="en-US" dirty="0" err="1" smtClean="0"/>
              <a:t>Gideros</a:t>
            </a:r>
            <a:r>
              <a:rPr lang="en-US" dirty="0" smtClean="0"/>
              <a:t> </a:t>
            </a:r>
            <a:r>
              <a:rPr lang="ru-RU" dirty="0" smtClean="0"/>
              <a:t>чуть менее хорошо описан и структурирован чем </a:t>
            </a:r>
            <a:r>
              <a:rPr lang="en-US" dirty="0" smtClean="0"/>
              <a:t>Corona</a:t>
            </a:r>
            <a:r>
              <a:rPr lang="ru-RU" dirty="0" smtClean="0"/>
              <a:t> и</a:t>
            </a:r>
            <a:r>
              <a:rPr lang="en-US" dirty="0" smtClean="0"/>
              <a:t> Marmalade Quick</a:t>
            </a:r>
            <a:r>
              <a:rPr lang="ru-RU" dirty="0" smtClean="0"/>
              <a:t> – однако достаточно для старта разработки.</a:t>
            </a:r>
            <a:endParaRPr lang="en-US" dirty="0" smtClean="0"/>
          </a:p>
          <a:p>
            <a:r>
              <a:rPr lang="en-US" dirty="0" err="1" smtClean="0"/>
              <a:t>Gideros</a:t>
            </a:r>
            <a:r>
              <a:rPr lang="en-US" dirty="0" smtClean="0"/>
              <a:t> Mobile </a:t>
            </a:r>
            <a:r>
              <a:rPr lang="ru-RU" dirty="0" smtClean="0"/>
              <a:t>предоставляет свою </a:t>
            </a:r>
            <a:r>
              <a:rPr lang="en-US" dirty="0" smtClean="0"/>
              <a:t>IDE </a:t>
            </a:r>
            <a:r>
              <a:rPr lang="ru-RU" dirty="0" smtClean="0"/>
              <a:t>с небольшим набором функций.</a:t>
            </a:r>
          </a:p>
          <a:p>
            <a:r>
              <a:rPr lang="en-US" dirty="0" err="1" smtClean="0"/>
              <a:t>Gideros</a:t>
            </a:r>
            <a:r>
              <a:rPr lang="en-US" dirty="0" smtClean="0"/>
              <a:t> </a:t>
            </a:r>
            <a:r>
              <a:rPr lang="ru-RU" dirty="0" smtClean="0"/>
              <a:t>прост и хорошо подойдет для старта разработки на мобильные платформы.</a:t>
            </a:r>
          </a:p>
          <a:p>
            <a:r>
              <a:rPr lang="ru-RU" dirty="0"/>
              <a:t>Условия </a:t>
            </a:r>
            <a:r>
              <a:rPr lang="ru-RU" dirty="0" smtClean="0"/>
              <a:t>лицензирования:</a:t>
            </a:r>
          </a:p>
          <a:p>
            <a:pPr lvl="1"/>
            <a:r>
              <a:rPr lang="en-US" dirty="0" smtClean="0"/>
              <a:t>Community</a:t>
            </a:r>
            <a:endParaRPr lang="ru-RU" dirty="0" smtClean="0"/>
          </a:p>
          <a:p>
            <a:pPr lvl="1"/>
            <a:r>
              <a:rPr lang="en-US" dirty="0" smtClean="0"/>
              <a:t>Indie</a:t>
            </a:r>
            <a:endParaRPr lang="ru-RU" dirty="0" smtClean="0"/>
          </a:p>
          <a:p>
            <a:pPr lvl="1"/>
            <a:r>
              <a:rPr lang="en-US" dirty="0" smtClean="0"/>
              <a:t>Professional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31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Gideros</a:t>
            </a:r>
            <a:r>
              <a:rPr lang="en-US" b="1" dirty="0"/>
              <a:t> Mobile</a:t>
            </a:r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07325295"/>
              </p:ext>
            </p:extLst>
          </p:nvPr>
        </p:nvGraphicFramePr>
        <p:xfrm>
          <a:off x="755576" y="1359024"/>
          <a:ext cx="7924800" cy="444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84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MOAI SDK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MOAI </a:t>
            </a:r>
            <a:r>
              <a:rPr lang="ru-RU" dirty="0" smtClean="0"/>
              <a:t>предоставляет </a:t>
            </a:r>
            <a:r>
              <a:rPr lang="en-US" dirty="0" smtClean="0"/>
              <a:t>API </a:t>
            </a:r>
            <a:r>
              <a:rPr lang="ru-RU" dirty="0" smtClean="0"/>
              <a:t>для профессиональной разработки игр под </a:t>
            </a:r>
            <a:r>
              <a:rPr lang="en-US" dirty="0" err="1" smtClean="0"/>
              <a:t>iOS</a:t>
            </a:r>
            <a:r>
              <a:rPr lang="en-US" dirty="0" smtClean="0"/>
              <a:t> </a:t>
            </a:r>
            <a:r>
              <a:rPr lang="ru-RU" dirty="0" smtClean="0"/>
              <a:t>и </a:t>
            </a:r>
            <a:r>
              <a:rPr lang="en-US" dirty="0" smtClean="0"/>
              <a:t>Android.</a:t>
            </a:r>
          </a:p>
          <a:p>
            <a:r>
              <a:rPr lang="ru-RU" dirty="0" smtClean="0"/>
              <a:t>Лицензии </a:t>
            </a:r>
            <a:r>
              <a:rPr lang="en-US" dirty="0" smtClean="0"/>
              <a:t>MOAI: </a:t>
            </a:r>
            <a:r>
              <a:rPr lang="en-US" b="1" dirty="0" smtClean="0"/>
              <a:t>Sandbox</a:t>
            </a:r>
            <a:r>
              <a:rPr lang="en-US" dirty="0" smtClean="0"/>
              <a:t>, </a:t>
            </a:r>
            <a:r>
              <a:rPr lang="en-US" b="1" dirty="0" smtClean="0"/>
              <a:t>Hobby, Indie, Studio, </a:t>
            </a:r>
            <a:r>
              <a:rPr lang="en-US" b="1" dirty="0"/>
              <a:t>Chart </a:t>
            </a:r>
            <a:r>
              <a:rPr lang="en-US" b="1" dirty="0" smtClean="0"/>
              <a:t>Leader.</a:t>
            </a:r>
            <a:endParaRPr lang="ru-RU" b="1" dirty="0"/>
          </a:p>
          <a:p>
            <a:r>
              <a:rPr lang="ru-RU" dirty="0" smtClean="0"/>
              <a:t>Лицензия подразумевает </a:t>
            </a:r>
            <a:r>
              <a:rPr lang="en-US" dirty="0" smtClean="0"/>
              <a:t>Cloud Services </a:t>
            </a:r>
            <a:r>
              <a:rPr lang="ru-RU" dirty="0" smtClean="0"/>
              <a:t>и монетизацию </a:t>
            </a:r>
            <a:r>
              <a:rPr lang="en-US" dirty="0" smtClean="0"/>
              <a:t>– </a:t>
            </a:r>
            <a:r>
              <a:rPr lang="ru-RU" dirty="0" smtClean="0"/>
              <a:t>кроме этого </a:t>
            </a:r>
            <a:r>
              <a:rPr lang="en-US" dirty="0" smtClean="0"/>
              <a:t>MOAI </a:t>
            </a:r>
            <a:r>
              <a:rPr lang="ru-RU" dirty="0" smtClean="0"/>
              <a:t>полностью бесплатная.</a:t>
            </a:r>
          </a:p>
          <a:p>
            <a:r>
              <a:rPr lang="ru-RU" dirty="0" smtClean="0"/>
              <a:t>Предоставляются:</a:t>
            </a:r>
          </a:p>
          <a:p>
            <a:pPr lvl="1"/>
            <a:r>
              <a:rPr lang="ru-RU" dirty="0" smtClean="0"/>
              <a:t>хранилища от 50 Мб до 30 Гб и неограниченного объема.</a:t>
            </a:r>
          </a:p>
          <a:p>
            <a:pPr lvl="1"/>
            <a:r>
              <a:rPr lang="ru-RU" dirty="0" smtClean="0"/>
              <a:t>кол-во запросов от 100 тыс. до 120 млн. и неограниченного</a:t>
            </a:r>
          </a:p>
          <a:p>
            <a:pPr lvl="1"/>
            <a:r>
              <a:rPr lang="ru-RU" dirty="0" smtClean="0"/>
              <a:t>передача данных от 1 Гб до 600 Гб и неограниченного</a:t>
            </a:r>
          </a:p>
          <a:p>
            <a:pPr lvl="1"/>
            <a:r>
              <a:rPr lang="ru-RU" dirty="0" smtClean="0"/>
              <a:t>поддержку от простой онлайн до телефонной и 24/7</a:t>
            </a:r>
          </a:p>
          <a:p>
            <a:r>
              <a:rPr lang="ru-RU" dirty="0" smtClean="0"/>
              <a:t>Цены лицензий:</a:t>
            </a:r>
            <a:r>
              <a:rPr lang="en-US" dirty="0" smtClean="0"/>
              <a:t> (</a:t>
            </a:r>
            <a:r>
              <a:rPr lang="ru-RU" dirty="0" smtClean="0"/>
              <a:t> </a:t>
            </a:r>
            <a:r>
              <a:rPr lang="en-US" b="1" dirty="0" smtClean="0"/>
              <a:t>FREE</a:t>
            </a:r>
            <a:r>
              <a:rPr lang="en-US" dirty="0" smtClean="0"/>
              <a:t>;</a:t>
            </a:r>
            <a:r>
              <a:rPr lang="en-US" b="1" dirty="0" smtClean="0"/>
              <a:t> $19</a:t>
            </a:r>
            <a:r>
              <a:rPr lang="en-US" dirty="0" smtClean="0"/>
              <a:t>;</a:t>
            </a:r>
            <a:r>
              <a:rPr lang="en-US" b="1" dirty="0" smtClean="0"/>
              <a:t> $99</a:t>
            </a:r>
            <a:r>
              <a:rPr lang="en-US" dirty="0" smtClean="0"/>
              <a:t>;</a:t>
            </a:r>
            <a:r>
              <a:rPr lang="en-US" b="1" dirty="0" smtClean="0"/>
              <a:t> $499</a:t>
            </a:r>
            <a:r>
              <a:rPr lang="en-US" dirty="0" smtClean="0"/>
              <a:t>;</a:t>
            </a:r>
            <a:r>
              <a:rPr lang="en-US" b="1" dirty="0" smtClean="0"/>
              <a:t> Call us!</a:t>
            </a:r>
            <a:r>
              <a:rPr lang="en-US" dirty="0" smtClean="0"/>
              <a:t> ) / Month</a:t>
            </a:r>
            <a:endParaRPr lang="ru-RU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788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762000"/>
            <a:ext cx="8128000" cy="6096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7544" y="188640"/>
            <a:ext cx="7772400" cy="1008111"/>
          </a:xfrm>
        </p:spPr>
        <p:txBody>
          <a:bodyPr/>
          <a:lstStyle/>
          <a:p>
            <a:r>
              <a:rPr lang="en-US" dirty="0" smtClean="0"/>
              <a:t>Back side of the moon? Or another one scripting language.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09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79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links</a:t>
            </a:r>
            <a:endParaRPr lang="ru-RU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44159334"/>
              </p:ext>
            </p:extLst>
          </p:nvPr>
        </p:nvGraphicFramePr>
        <p:xfrm>
          <a:off x="1475656" y="148478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689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ttp://4.bp.blogspot.com/-9-izrkViP7A/T6waUX_EWbI/AAAAAAAABLI/Lsg5apAI7_8/s1600/Question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" y="26368"/>
            <a:ext cx="9136631" cy="685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4048" y="836712"/>
            <a:ext cx="3458344" cy="1143000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129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3437" y="692696"/>
            <a:ext cx="10448045" cy="5328592"/>
          </a:xfrm>
        </p:spPr>
      </p:pic>
    </p:spTree>
    <p:extLst>
      <p:ext uri="{BB962C8B-B14F-4D97-AF65-F5344CB8AC3E}">
        <p14:creationId xmlns:p14="http://schemas.microsoft.com/office/powerpoint/2010/main" val="8397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352"/>
            <a:ext cx="9144000" cy="51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00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mesmix.net/media/download.php?meme=3x98w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-27384"/>
            <a:ext cx="6912768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8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682" y="1052736"/>
            <a:ext cx="945987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94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fs140.www.ex.ua/show/21783671/21783671.jpg?1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315416"/>
            <a:ext cx="6984776" cy="7727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86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карта - Рио де Жанейро - штат Рио-де-Жанейр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1778" r="1978" b="1666"/>
          <a:stretch/>
        </p:blipFill>
        <p:spPr bwMode="auto">
          <a:xfrm>
            <a:off x="-36512" y="476673"/>
            <a:ext cx="907300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6" y="-145009"/>
            <a:ext cx="9424482" cy="71744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979" y="-122853"/>
            <a:ext cx="9703949" cy="71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0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58 -0.06065 L -0.05903 0.121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90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0" y="11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85185E-6 L -1.68958 -2.2803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479" y="-1140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оризонт">
  <a:themeElements>
    <a:clrScheme name="Другая 1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FFC000"/>
      </a:hlink>
      <a:folHlink>
        <a:srgbClr val="969696"/>
      </a:folHlink>
    </a:clrScheme>
    <a:fontScheme name="Горизонт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Горизонт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8543</TotalTime>
  <Words>1065</Words>
  <Application>Microsoft Office PowerPoint</Application>
  <PresentationFormat>On-screen Show (4:3)</PresentationFormat>
  <Paragraphs>301</Paragraphs>
  <Slides>43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 Narrow</vt:lpstr>
      <vt:lpstr>Arial</vt:lpstr>
      <vt:lpstr>Comic Sans MS</vt:lpstr>
      <vt:lpstr>Myriad Pro</vt:lpstr>
      <vt:lpstr>Calibri</vt:lpstr>
      <vt:lpstr>Горизонт</vt:lpstr>
      <vt:lpstr>PowerPoint Presentation</vt:lpstr>
      <vt:lpstr>PowerPoint Presentation</vt:lpstr>
      <vt:lpstr>PowerPoint Presentation</vt:lpstr>
      <vt:lpstr>Back side of the moon? Or another one scripting language.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Что такое Lua?</vt:lpstr>
      <vt:lpstr>почему Lua</vt:lpstr>
      <vt:lpstr>Особенности Lua</vt:lpstr>
      <vt:lpstr>Особенности Lua</vt:lpstr>
      <vt:lpstr>Agenda</vt:lpstr>
      <vt:lpstr>Синтаксис Lua</vt:lpstr>
      <vt:lpstr>Синтаксис Lua</vt:lpstr>
      <vt:lpstr>Синтаксис Lua</vt:lpstr>
      <vt:lpstr>Синтаксис Lua</vt:lpstr>
      <vt:lpstr>Синтаксис Lua</vt:lpstr>
      <vt:lpstr>Синтаксис Lua</vt:lpstr>
      <vt:lpstr>Синтаксис Lua</vt:lpstr>
      <vt:lpstr>Agenda</vt:lpstr>
      <vt:lpstr>Библиотеки Lua</vt:lpstr>
      <vt:lpstr>Библиотеки Lua</vt:lpstr>
      <vt:lpstr>Библиотеки Lua</vt:lpstr>
      <vt:lpstr>Библиотеки Lua</vt:lpstr>
      <vt:lpstr>Agenda</vt:lpstr>
      <vt:lpstr>package managers</vt:lpstr>
      <vt:lpstr>SDK основанные на Lua</vt:lpstr>
      <vt:lpstr>Marmalade sdk</vt:lpstr>
      <vt:lpstr>Marmalade sdk</vt:lpstr>
      <vt:lpstr>Corona SDK</vt:lpstr>
      <vt:lpstr>Corona SDK</vt:lpstr>
      <vt:lpstr>Gideros Mobile</vt:lpstr>
      <vt:lpstr>Gideros Mobile</vt:lpstr>
      <vt:lpstr>MOAI SDK</vt:lpstr>
      <vt:lpstr>Short demo</vt:lpstr>
      <vt:lpstr>Useful links</vt:lpstr>
      <vt:lpstr>Questions?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Lua</dc:title>
  <dc:creator>hp</dc:creator>
  <cp:lastModifiedBy>Nikos</cp:lastModifiedBy>
  <cp:revision>200</cp:revision>
  <dcterms:created xsi:type="dcterms:W3CDTF">2013-06-01T08:20:39Z</dcterms:created>
  <dcterms:modified xsi:type="dcterms:W3CDTF">2014-09-29T13:19:35Z</dcterms:modified>
</cp:coreProperties>
</file>